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3.xml" ContentType="application/vnd.openxmlformats-officedocument.theme+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5" r:id="rId1"/>
    <p:sldMasterId id="2147483799" r:id="rId2"/>
    <p:sldMasterId id="2147483847" r:id="rId3"/>
    <p:sldMasterId id="2147484499" r:id="rId4"/>
  </p:sldMasterIdLst>
  <p:notesMasterIdLst>
    <p:notesMasterId r:id="rId29"/>
  </p:notesMasterIdLst>
  <p:sldIdLst>
    <p:sldId id="275" r:id="rId5"/>
    <p:sldId id="277" r:id="rId6"/>
    <p:sldId id="256" r:id="rId7"/>
    <p:sldId id="263" r:id="rId8"/>
    <p:sldId id="290" r:id="rId9"/>
    <p:sldId id="291" r:id="rId10"/>
    <p:sldId id="292" r:id="rId11"/>
    <p:sldId id="293" r:id="rId12"/>
    <p:sldId id="294" r:id="rId13"/>
    <p:sldId id="295" r:id="rId14"/>
    <p:sldId id="296" r:id="rId15"/>
    <p:sldId id="297" r:id="rId16"/>
    <p:sldId id="298" r:id="rId17"/>
    <p:sldId id="282" r:id="rId18"/>
    <p:sldId id="280" r:id="rId19"/>
    <p:sldId id="281" r:id="rId20"/>
    <p:sldId id="264" r:id="rId21"/>
    <p:sldId id="278" r:id="rId22"/>
    <p:sldId id="284" r:id="rId23"/>
    <p:sldId id="285" r:id="rId24"/>
    <p:sldId id="261" r:id="rId25"/>
    <p:sldId id="288" r:id="rId26"/>
    <p:sldId id="289" r:id="rId27"/>
    <p:sldId id="274" r:id="rId28"/>
  </p:sldIdLst>
  <p:sldSz cx="12192000" cy="6858000"/>
  <p:notesSz cx="6858000" cy="9144000"/>
  <p:custDataLst>
    <p:tags r:id="rId30"/>
  </p:custDataLst>
  <p:defaultTex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hua Laiboni" initials="JL" lastIdx="1" clrIdx="0">
    <p:extLst>
      <p:ext uri="{19B8F6BF-5375-455C-9EA6-DF929625EA0E}">
        <p15:presenceInfo xmlns:p15="http://schemas.microsoft.com/office/powerpoint/2012/main" userId="Joshua Laibo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A3708A-16D4-43D1-B27C-D0925365CF73}" type="datetimeFigureOut">
              <a:rPr lang="en-US" smtClean="0"/>
              <a:t>11/30/2018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FB25B6-5CA4-4AE2-9E30-DD03554350DF}" type="slidenum">
              <a:rPr lang="en-US" smtClean="0"/>
              <a:t>‹#›</a:t>
            </a:fld>
            <a:endParaRPr lang="en-US"/>
          </a:p>
        </p:txBody>
      </p:sp>
    </p:spTree>
    <p:extLst>
      <p:ext uri="{BB962C8B-B14F-4D97-AF65-F5344CB8AC3E}">
        <p14:creationId xmlns:p14="http://schemas.microsoft.com/office/powerpoint/2010/main" val="404493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5.xml"/><Relationship Id="rId7" Type="http://schemas.openxmlformats.org/officeDocument/2006/relationships/tags" Target="../tags/tag9.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s>
</file>

<file path=ppt/slideLayouts/_rels/slideLayout10.xml.rels><?xml version="1.0" encoding="UTF-8" standalone="yes"?>
<Relationships xmlns="http://schemas.openxmlformats.org/package/2006/relationships"><Relationship Id="rId8" Type="http://schemas.openxmlformats.org/officeDocument/2006/relationships/tags" Target="../tags/tag103.xml"/><Relationship Id="rId3" Type="http://schemas.openxmlformats.org/officeDocument/2006/relationships/tags" Target="../tags/tag98.xml"/><Relationship Id="rId7" Type="http://schemas.openxmlformats.org/officeDocument/2006/relationships/tags" Target="../tags/tag102.xml"/><Relationship Id="rId2" Type="http://schemas.openxmlformats.org/officeDocument/2006/relationships/tags" Target="../tags/tag97.xml"/><Relationship Id="rId1" Type="http://schemas.openxmlformats.org/officeDocument/2006/relationships/tags" Target="../tags/tag96.xml"/><Relationship Id="rId6" Type="http://schemas.openxmlformats.org/officeDocument/2006/relationships/tags" Target="../tags/tag101.xml"/><Relationship Id="rId5" Type="http://schemas.openxmlformats.org/officeDocument/2006/relationships/tags" Target="../tags/tag100.xml"/><Relationship Id="rId10" Type="http://schemas.openxmlformats.org/officeDocument/2006/relationships/slideMaster" Target="../slideMasters/slideMaster1.xml"/><Relationship Id="rId4" Type="http://schemas.openxmlformats.org/officeDocument/2006/relationships/tags" Target="../tags/tag99.xml"/><Relationship Id="rId9" Type="http://schemas.openxmlformats.org/officeDocument/2006/relationships/tags" Target="../tags/tag104.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6.xml"/><Relationship Id="rId1" Type="http://schemas.openxmlformats.org/officeDocument/2006/relationships/tags" Target="../tags/tag105.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8.xml"/><Relationship Id="rId1" Type="http://schemas.openxmlformats.org/officeDocument/2006/relationships/tags" Target="../tags/tag107.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116.xml"/><Relationship Id="rId3" Type="http://schemas.openxmlformats.org/officeDocument/2006/relationships/tags" Target="../tags/tag111.xml"/><Relationship Id="rId7" Type="http://schemas.openxmlformats.org/officeDocument/2006/relationships/tags" Target="../tags/tag115.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tags" Target="../tags/tag114.xml"/><Relationship Id="rId5" Type="http://schemas.openxmlformats.org/officeDocument/2006/relationships/tags" Target="../tags/tag113.xml"/><Relationship Id="rId10" Type="http://schemas.openxmlformats.org/officeDocument/2006/relationships/slideMaster" Target="../slideMasters/slideMaster1.xml"/><Relationship Id="rId4" Type="http://schemas.openxmlformats.org/officeDocument/2006/relationships/tags" Target="../tags/tag112.xml"/><Relationship Id="rId9" Type="http://schemas.openxmlformats.org/officeDocument/2006/relationships/tags" Target="../tags/tag117.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125.xml"/><Relationship Id="rId3" Type="http://schemas.openxmlformats.org/officeDocument/2006/relationships/tags" Target="../tags/tag120.xml"/><Relationship Id="rId7" Type="http://schemas.openxmlformats.org/officeDocument/2006/relationships/tags" Target="../tags/tag124.xml"/><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tags" Target="../tags/tag123.xml"/><Relationship Id="rId5" Type="http://schemas.openxmlformats.org/officeDocument/2006/relationships/tags" Target="../tags/tag122.xml"/><Relationship Id="rId4" Type="http://schemas.openxmlformats.org/officeDocument/2006/relationships/tags" Target="../tags/tag121.xml"/><Relationship Id="rId9"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133.xml"/><Relationship Id="rId3" Type="http://schemas.openxmlformats.org/officeDocument/2006/relationships/tags" Target="../tags/tag128.xml"/><Relationship Id="rId7" Type="http://schemas.openxmlformats.org/officeDocument/2006/relationships/tags" Target="../tags/tag132.xml"/><Relationship Id="rId12" Type="http://schemas.openxmlformats.org/officeDocument/2006/relationships/slideMaster" Target="../slideMasters/slideMaster1.xml"/><Relationship Id="rId2" Type="http://schemas.openxmlformats.org/officeDocument/2006/relationships/tags" Target="../tags/tag127.xml"/><Relationship Id="rId1" Type="http://schemas.openxmlformats.org/officeDocument/2006/relationships/tags" Target="../tags/tag126.xml"/><Relationship Id="rId6" Type="http://schemas.openxmlformats.org/officeDocument/2006/relationships/tags" Target="../tags/tag131.xml"/><Relationship Id="rId11" Type="http://schemas.openxmlformats.org/officeDocument/2006/relationships/tags" Target="../tags/tag136.xml"/><Relationship Id="rId5" Type="http://schemas.openxmlformats.org/officeDocument/2006/relationships/tags" Target="../tags/tag130.xml"/><Relationship Id="rId10" Type="http://schemas.openxmlformats.org/officeDocument/2006/relationships/tags" Target="../tags/tag135.xml"/><Relationship Id="rId4" Type="http://schemas.openxmlformats.org/officeDocument/2006/relationships/tags" Target="../tags/tag129.xml"/><Relationship Id="rId9" Type="http://schemas.openxmlformats.org/officeDocument/2006/relationships/tags" Target="../tags/tag134.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144.xml"/><Relationship Id="rId3" Type="http://schemas.openxmlformats.org/officeDocument/2006/relationships/tags" Target="../tags/tag139.xml"/><Relationship Id="rId7" Type="http://schemas.openxmlformats.org/officeDocument/2006/relationships/tags" Target="../tags/tag143.xml"/><Relationship Id="rId12" Type="http://schemas.openxmlformats.org/officeDocument/2006/relationships/slideMaster" Target="../slideMasters/slideMaster1.xml"/><Relationship Id="rId2" Type="http://schemas.openxmlformats.org/officeDocument/2006/relationships/tags" Target="../tags/tag138.xml"/><Relationship Id="rId1" Type="http://schemas.openxmlformats.org/officeDocument/2006/relationships/tags" Target="../tags/tag137.xml"/><Relationship Id="rId6" Type="http://schemas.openxmlformats.org/officeDocument/2006/relationships/tags" Target="../tags/tag142.xml"/><Relationship Id="rId11" Type="http://schemas.openxmlformats.org/officeDocument/2006/relationships/tags" Target="../tags/tag147.xml"/><Relationship Id="rId5" Type="http://schemas.openxmlformats.org/officeDocument/2006/relationships/tags" Target="../tags/tag141.xml"/><Relationship Id="rId10" Type="http://schemas.openxmlformats.org/officeDocument/2006/relationships/tags" Target="../tags/tag146.xml"/><Relationship Id="rId4" Type="http://schemas.openxmlformats.org/officeDocument/2006/relationships/tags" Target="../tags/tag140.xml"/><Relationship Id="rId9" Type="http://schemas.openxmlformats.org/officeDocument/2006/relationships/tags" Target="../tags/tag145.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155.xml"/><Relationship Id="rId3" Type="http://schemas.openxmlformats.org/officeDocument/2006/relationships/tags" Target="../tags/tag150.xml"/><Relationship Id="rId7" Type="http://schemas.openxmlformats.org/officeDocument/2006/relationships/tags" Target="../tags/tag154.xml"/><Relationship Id="rId2" Type="http://schemas.openxmlformats.org/officeDocument/2006/relationships/tags" Target="../tags/tag149.xml"/><Relationship Id="rId1" Type="http://schemas.openxmlformats.org/officeDocument/2006/relationships/tags" Target="../tags/tag148.xml"/><Relationship Id="rId6" Type="http://schemas.openxmlformats.org/officeDocument/2006/relationships/tags" Target="../tags/tag153.xml"/><Relationship Id="rId5" Type="http://schemas.openxmlformats.org/officeDocument/2006/relationships/tags" Target="../tags/tag152.xml"/><Relationship Id="rId4" Type="http://schemas.openxmlformats.org/officeDocument/2006/relationships/tags" Target="../tags/tag151.xml"/><Relationship Id="rId9"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163.xml"/><Relationship Id="rId3" Type="http://schemas.openxmlformats.org/officeDocument/2006/relationships/tags" Target="../tags/tag158.xml"/><Relationship Id="rId7" Type="http://schemas.openxmlformats.org/officeDocument/2006/relationships/tags" Target="../tags/tag162.xml"/><Relationship Id="rId2" Type="http://schemas.openxmlformats.org/officeDocument/2006/relationships/tags" Target="../tags/tag157.xml"/><Relationship Id="rId1" Type="http://schemas.openxmlformats.org/officeDocument/2006/relationships/tags" Target="../tags/tag156.xml"/><Relationship Id="rId6" Type="http://schemas.openxmlformats.org/officeDocument/2006/relationships/tags" Target="../tags/tag161.xml"/><Relationship Id="rId5" Type="http://schemas.openxmlformats.org/officeDocument/2006/relationships/tags" Target="../tags/tag160.xml"/><Relationship Id="rId4" Type="http://schemas.openxmlformats.org/officeDocument/2006/relationships/tags" Target="../tags/tag159.xml"/><Relationship Id="rId9"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8" Type="http://schemas.openxmlformats.org/officeDocument/2006/relationships/tags" Target="../tags/tag171.xml"/><Relationship Id="rId3" Type="http://schemas.openxmlformats.org/officeDocument/2006/relationships/tags" Target="../tags/tag166.xml"/><Relationship Id="rId7" Type="http://schemas.openxmlformats.org/officeDocument/2006/relationships/tags" Target="../tags/tag170.xml"/><Relationship Id="rId2" Type="http://schemas.openxmlformats.org/officeDocument/2006/relationships/tags" Target="../tags/tag165.xml"/><Relationship Id="rId1" Type="http://schemas.openxmlformats.org/officeDocument/2006/relationships/tags" Target="../tags/tag164.xml"/><Relationship Id="rId6" Type="http://schemas.openxmlformats.org/officeDocument/2006/relationships/tags" Target="../tags/tag169.xml"/><Relationship Id="rId5" Type="http://schemas.openxmlformats.org/officeDocument/2006/relationships/tags" Target="../tags/tag168.xml"/><Relationship Id="rId4" Type="http://schemas.openxmlformats.org/officeDocument/2006/relationships/tags" Target="../tags/tag167.xml"/><Relationship Id="rId9"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tags" Target="../tags/tag17.xml"/><Relationship Id="rId3" Type="http://schemas.openxmlformats.org/officeDocument/2006/relationships/tags" Target="../tags/tag12.xml"/><Relationship Id="rId7" Type="http://schemas.openxmlformats.org/officeDocument/2006/relationships/tags" Target="../tags/tag16.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11" Type="http://schemas.openxmlformats.org/officeDocument/2006/relationships/slideMaster" Target="../slideMasters/slideMaster1.xml"/><Relationship Id="rId5" Type="http://schemas.openxmlformats.org/officeDocument/2006/relationships/tags" Target="../tags/tag14.xml"/><Relationship Id="rId10" Type="http://schemas.openxmlformats.org/officeDocument/2006/relationships/tags" Target="../tags/tag19.xml"/><Relationship Id="rId4" Type="http://schemas.openxmlformats.org/officeDocument/2006/relationships/tags" Target="../tags/tag13.xml"/><Relationship Id="rId9" Type="http://schemas.openxmlformats.org/officeDocument/2006/relationships/tags" Target="../tags/tag18.xml"/></Relationships>
</file>

<file path=ppt/slideLayouts/_rels/slideLayout20.xml.rels><?xml version="1.0" encoding="UTF-8" standalone="yes"?>
<Relationships xmlns="http://schemas.openxmlformats.org/package/2006/relationships"><Relationship Id="rId8" Type="http://schemas.openxmlformats.org/officeDocument/2006/relationships/tags" Target="../tags/tag179.xml"/><Relationship Id="rId3" Type="http://schemas.openxmlformats.org/officeDocument/2006/relationships/tags" Target="../tags/tag174.xml"/><Relationship Id="rId7" Type="http://schemas.openxmlformats.org/officeDocument/2006/relationships/tags" Target="../tags/tag178.xml"/><Relationship Id="rId2" Type="http://schemas.openxmlformats.org/officeDocument/2006/relationships/tags" Target="../tags/tag173.xml"/><Relationship Id="rId1" Type="http://schemas.openxmlformats.org/officeDocument/2006/relationships/tags" Target="../tags/tag172.xml"/><Relationship Id="rId6" Type="http://schemas.openxmlformats.org/officeDocument/2006/relationships/tags" Target="../tags/tag177.xml"/><Relationship Id="rId5" Type="http://schemas.openxmlformats.org/officeDocument/2006/relationships/tags" Target="../tags/tag176.xml"/><Relationship Id="rId4" Type="http://schemas.openxmlformats.org/officeDocument/2006/relationships/tags" Target="../tags/tag175.xml"/><Relationship Id="rId9"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183.xml"/><Relationship Id="rId7" Type="http://schemas.openxmlformats.org/officeDocument/2006/relationships/tags" Target="../tags/tag187.xml"/><Relationship Id="rId2" Type="http://schemas.openxmlformats.org/officeDocument/2006/relationships/tags" Target="../tags/tag182.xml"/><Relationship Id="rId1" Type="http://schemas.openxmlformats.org/officeDocument/2006/relationships/tags" Target="../tags/tag181.xml"/><Relationship Id="rId6" Type="http://schemas.openxmlformats.org/officeDocument/2006/relationships/tags" Target="../tags/tag186.xml"/><Relationship Id="rId5" Type="http://schemas.openxmlformats.org/officeDocument/2006/relationships/tags" Target="../tags/tag185.xml"/><Relationship Id="rId4" Type="http://schemas.openxmlformats.org/officeDocument/2006/relationships/tags" Target="../tags/tag184.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195.xml"/><Relationship Id="rId3" Type="http://schemas.openxmlformats.org/officeDocument/2006/relationships/tags" Target="../tags/tag190.xml"/><Relationship Id="rId7" Type="http://schemas.openxmlformats.org/officeDocument/2006/relationships/tags" Target="../tags/tag194.xml"/><Relationship Id="rId12" Type="http://schemas.openxmlformats.org/officeDocument/2006/relationships/slideMaster" Target="../slideMasters/slideMaster2.xml"/><Relationship Id="rId2" Type="http://schemas.openxmlformats.org/officeDocument/2006/relationships/tags" Target="../tags/tag189.xml"/><Relationship Id="rId1" Type="http://schemas.openxmlformats.org/officeDocument/2006/relationships/tags" Target="../tags/tag188.xml"/><Relationship Id="rId6" Type="http://schemas.openxmlformats.org/officeDocument/2006/relationships/tags" Target="../tags/tag193.xml"/><Relationship Id="rId11" Type="http://schemas.openxmlformats.org/officeDocument/2006/relationships/tags" Target="../tags/tag198.xml"/><Relationship Id="rId5" Type="http://schemas.openxmlformats.org/officeDocument/2006/relationships/tags" Target="../tags/tag192.xml"/><Relationship Id="rId10" Type="http://schemas.openxmlformats.org/officeDocument/2006/relationships/tags" Target="../tags/tag197.xml"/><Relationship Id="rId4" Type="http://schemas.openxmlformats.org/officeDocument/2006/relationships/tags" Target="../tags/tag191.xml"/><Relationship Id="rId9" Type="http://schemas.openxmlformats.org/officeDocument/2006/relationships/tags" Target="../tags/tag196.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206.xml"/><Relationship Id="rId13" Type="http://schemas.openxmlformats.org/officeDocument/2006/relationships/slideMaster" Target="../slideMasters/slideMaster2.xml"/><Relationship Id="rId3" Type="http://schemas.openxmlformats.org/officeDocument/2006/relationships/tags" Target="../tags/tag201.xml"/><Relationship Id="rId7" Type="http://schemas.openxmlformats.org/officeDocument/2006/relationships/tags" Target="../tags/tag205.xml"/><Relationship Id="rId12" Type="http://schemas.openxmlformats.org/officeDocument/2006/relationships/tags" Target="../tags/tag210.xml"/><Relationship Id="rId2" Type="http://schemas.openxmlformats.org/officeDocument/2006/relationships/tags" Target="../tags/tag200.xml"/><Relationship Id="rId1" Type="http://schemas.openxmlformats.org/officeDocument/2006/relationships/tags" Target="../tags/tag199.xml"/><Relationship Id="rId6" Type="http://schemas.openxmlformats.org/officeDocument/2006/relationships/tags" Target="../tags/tag204.xml"/><Relationship Id="rId11" Type="http://schemas.openxmlformats.org/officeDocument/2006/relationships/tags" Target="../tags/tag209.xml"/><Relationship Id="rId5" Type="http://schemas.openxmlformats.org/officeDocument/2006/relationships/tags" Target="../tags/tag203.xml"/><Relationship Id="rId10" Type="http://schemas.openxmlformats.org/officeDocument/2006/relationships/tags" Target="../tags/tag208.xml"/><Relationship Id="rId4" Type="http://schemas.openxmlformats.org/officeDocument/2006/relationships/tags" Target="../tags/tag202.xml"/><Relationship Id="rId9" Type="http://schemas.openxmlformats.org/officeDocument/2006/relationships/tags" Target="../tags/tag207.xml"/></Relationships>
</file>

<file path=ppt/slideLayouts/_rels/slideLayout27.xml.rels><?xml version="1.0" encoding="UTF-8" standalone="yes"?>
<Relationships xmlns="http://schemas.openxmlformats.org/package/2006/relationships"><Relationship Id="rId8" Type="http://schemas.openxmlformats.org/officeDocument/2006/relationships/tags" Target="../tags/tag218.xml"/><Relationship Id="rId3" Type="http://schemas.openxmlformats.org/officeDocument/2006/relationships/tags" Target="../tags/tag213.xml"/><Relationship Id="rId7" Type="http://schemas.openxmlformats.org/officeDocument/2006/relationships/tags" Target="../tags/tag217.xml"/><Relationship Id="rId2" Type="http://schemas.openxmlformats.org/officeDocument/2006/relationships/tags" Target="../tags/tag212.xml"/><Relationship Id="rId1" Type="http://schemas.openxmlformats.org/officeDocument/2006/relationships/tags" Target="../tags/tag211.xml"/><Relationship Id="rId6" Type="http://schemas.openxmlformats.org/officeDocument/2006/relationships/tags" Target="../tags/tag216.xml"/><Relationship Id="rId11" Type="http://schemas.openxmlformats.org/officeDocument/2006/relationships/slideMaster" Target="../slideMasters/slideMaster2.xml"/><Relationship Id="rId5" Type="http://schemas.openxmlformats.org/officeDocument/2006/relationships/tags" Target="../tags/tag215.xml"/><Relationship Id="rId10" Type="http://schemas.openxmlformats.org/officeDocument/2006/relationships/tags" Target="../tags/tag220.xml"/><Relationship Id="rId4" Type="http://schemas.openxmlformats.org/officeDocument/2006/relationships/tags" Target="../tags/tag214.xml"/><Relationship Id="rId9" Type="http://schemas.openxmlformats.org/officeDocument/2006/relationships/tags" Target="../tags/tag219.xml"/></Relationships>
</file>

<file path=ppt/slideLayouts/_rels/slideLayout28.xml.rels><?xml version="1.0" encoding="UTF-8" standalone="yes"?>
<Relationships xmlns="http://schemas.openxmlformats.org/package/2006/relationships"><Relationship Id="rId8" Type="http://schemas.openxmlformats.org/officeDocument/2006/relationships/tags" Target="../tags/tag228.xml"/><Relationship Id="rId3" Type="http://schemas.openxmlformats.org/officeDocument/2006/relationships/tags" Target="../tags/tag223.xml"/><Relationship Id="rId7" Type="http://schemas.openxmlformats.org/officeDocument/2006/relationships/tags" Target="../tags/tag227.xml"/><Relationship Id="rId12" Type="http://schemas.openxmlformats.org/officeDocument/2006/relationships/slideMaster" Target="../slideMasters/slideMaster2.xml"/><Relationship Id="rId2" Type="http://schemas.openxmlformats.org/officeDocument/2006/relationships/tags" Target="../tags/tag222.xml"/><Relationship Id="rId1" Type="http://schemas.openxmlformats.org/officeDocument/2006/relationships/tags" Target="../tags/tag221.xml"/><Relationship Id="rId6" Type="http://schemas.openxmlformats.org/officeDocument/2006/relationships/tags" Target="../tags/tag226.xml"/><Relationship Id="rId11" Type="http://schemas.openxmlformats.org/officeDocument/2006/relationships/tags" Target="../tags/tag231.xml"/><Relationship Id="rId5" Type="http://schemas.openxmlformats.org/officeDocument/2006/relationships/tags" Target="../tags/tag225.xml"/><Relationship Id="rId10" Type="http://schemas.openxmlformats.org/officeDocument/2006/relationships/tags" Target="../tags/tag230.xml"/><Relationship Id="rId4" Type="http://schemas.openxmlformats.org/officeDocument/2006/relationships/tags" Target="../tags/tag224.xml"/><Relationship Id="rId9" Type="http://schemas.openxmlformats.org/officeDocument/2006/relationships/tags" Target="../tags/tag229.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239.xml"/><Relationship Id="rId13" Type="http://schemas.openxmlformats.org/officeDocument/2006/relationships/slideMaster" Target="../slideMasters/slideMaster2.xml"/><Relationship Id="rId3" Type="http://schemas.openxmlformats.org/officeDocument/2006/relationships/tags" Target="../tags/tag234.xml"/><Relationship Id="rId7" Type="http://schemas.openxmlformats.org/officeDocument/2006/relationships/tags" Target="../tags/tag238.xml"/><Relationship Id="rId12" Type="http://schemas.openxmlformats.org/officeDocument/2006/relationships/tags" Target="../tags/tag243.xml"/><Relationship Id="rId2" Type="http://schemas.openxmlformats.org/officeDocument/2006/relationships/tags" Target="../tags/tag233.xml"/><Relationship Id="rId1" Type="http://schemas.openxmlformats.org/officeDocument/2006/relationships/tags" Target="../tags/tag232.xml"/><Relationship Id="rId6" Type="http://schemas.openxmlformats.org/officeDocument/2006/relationships/tags" Target="../tags/tag237.xml"/><Relationship Id="rId11" Type="http://schemas.openxmlformats.org/officeDocument/2006/relationships/tags" Target="../tags/tag242.xml"/><Relationship Id="rId5" Type="http://schemas.openxmlformats.org/officeDocument/2006/relationships/tags" Target="../tags/tag236.xml"/><Relationship Id="rId10" Type="http://schemas.openxmlformats.org/officeDocument/2006/relationships/tags" Target="../tags/tag241.xml"/><Relationship Id="rId4" Type="http://schemas.openxmlformats.org/officeDocument/2006/relationships/tags" Target="../tags/tag235.xml"/><Relationship Id="rId9" Type="http://schemas.openxmlformats.org/officeDocument/2006/relationships/tags" Target="../tags/tag240.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12"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11" Type="http://schemas.openxmlformats.org/officeDocument/2006/relationships/tags" Target="../tags/tag30.xml"/><Relationship Id="rId5" Type="http://schemas.openxmlformats.org/officeDocument/2006/relationships/tags" Target="../tags/tag24.xml"/><Relationship Id="rId10" Type="http://schemas.openxmlformats.org/officeDocument/2006/relationships/tags" Target="../tags/tag29.xml"/><Relationship Id="rId4" Type="http://schemas.openxmlformats.org/officeDocument/2006/relationships/tags" Target="../tags/tag23.xml"/><Relationship Id="rId9" Type="http://schemas.openxmlformats.org/officeDocument/2006/relationships/tags" Target="../tags/tag28.xml"/></Relationships>
</file>

<file path=ppt/slideLayouts/_rels/slideLayout30.xml.rels><?xml version="1.0" encoding="UTF-8" standalone="yes"?>
<Relationships xmlns="http://schemas.openxmlformats.org/package/2006/relationships"><Relationship Id="rId8" Type="http://schemas.openxmlformats.org/officeDocument/2006/relationships/tags" Target="../tags/tag251.xml"/><Relationship Id="rId13" Type="http://schemas.openxmlformats.org/officeDocument/2006/relationships/slideMaster" Target="../slideMasters/slideMaster2.xml"/><Relationship Id="rId3" Type="http://schemas.openxmlformats.org/officeDocument/2006/relationships/tags" Target="../tags/tag246.xml"/><Relationship Id="rId7" Type="http://schemas.openxmlformats.org/officeDocument/2006/relationships/tags" Target="../tags/tag250.xml"/><Relationship Id="rId12" Type="http://schemas.openxmlformats.org/officeDocument/2006/relationships/tags" Target="../tags/tag255.xml"/><Relationship Id="rId2" Type="http://schemas.openxmlformats.org/officeDocument/2006/relationships/tags" Target="../tags/tag245.xml"/><Relationship Id="rId1" Type="http://schemas.openxmlformats.org/officeDocument/2006/relationships/tags" Target="../tags/tag244.xml"/><Relationship Id="rId6" Type="http://schemas.openxmlformats.org/officeDocument/2006/relationships/tags" Target="../tags/tag249.xml"/><Relationship Id="rId11" Type="http://schemas.openxmlformats.org/officeDocument/2006/relationships/tags" Target="../tags/tag254.xml"/><Relationship Id="rId5" Type="http://schemas.openxmlformats.org/officeDocument/2006/relationships/tags" Target="../tags/tag248.xml"/><Relationship Id="rId10" Type="http://schemas.openxmlformats.org/officeDocument/2006/relationships/tags" Target="../tags/tag253.xml"/><Relationship Id="rId4" Type="http://schemas.openxmlformats.org/officeDocument/2006/relationships/tags" Target="../tags/tag247.xml"/><Relationship Id="rId9" Type="http://schemas.openxmlformats.org/officeDocument/2006/relationships/tags" Target="../tags/tag252.xml"/></Relationships>
</file>

<file path=ppt/slideLayouts/_rels/slideLayout31.xml.rels><?xml version="1.0" encoding="UTF-8" standalone="yes"?>
<Relationships xmlns="http://schemas.openxmlformats.org/package/2006/relationships"><Relationship Id="rId8" Type="http://schemas.openxmlformats.org/officeDocument/2006/relationships/tags" Target="../tags/tag263.xml"/><Relationship Id="rId13" Type="http://schemas.openxmlformats.org/officeDocument/2006/relationships/tags" Target="../tags/tag268.xml"/><Relationship Id="rId3" Type="http://schemas.openxmlformats.org/officeDocument/2006/relationships/tags" Target="../tags/tag258.xml"/><Relationship Id="rId7" Type="http://schemas.openxmlformats.org/officeDocument/2006/relationships/tags" Target="../tags/tag262.xml"/><Relationship Id="rId12" Type="http://schemas.openxmlformats.org/officeDocument/2006/relationships/tags" Target="../tags/tag267.xml"/><Relationship Id="rId2" Type="http://schemas.openxmlformats.org/officeDocument/2006/relationships/tags" Target="../tags/tag257.xml"/><Relationship Id="rId1" Type="http://schemas.openxmlformats.org/officeDocument/2006/relationships/tags" Target="../tags/tag256.xml"/><Relationship Id="rId6" Type="http://schemas.openxmlformats.org/officeDocument/2006/relationships/tags" Target="../tags/tag261.xml"/><Relationship Id="rId11" Type="http://schemas.openxmlformats.org/officeDocument/2006/relationships/tags" Target="../tags/tag266.xml"/><Relationship Id="rId5" Type="http://schemas.openxmlformats.org/officeDocument/2006/relationships/tags" Target="../tags/tag260.xml"/><Relationship Id="rId10" Type="http://schemas.openxmlformats.org/officeDocument/2006/relationships/tags" Target="../tags/tag265.xml"/><Relationship Id="rId4" Type="http://schemas.openxmlformats.org/officeDocument/2006/relationships/tags" Target="../tags/tag259.xml"/><Relationship Id="rId9" Type="http://schemas.openxmlformats.org/officeDocument/2006/relationships/tags" Target="../tags/tag264.xml"/><Relationship Id="rId14"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8" Type="http://schemas.openxmlformats.org/officeDocument/2006/relationships/tags" Target="../tags/tag276.xml"/><Relationship Id="rId3" Type="http://schemas.openxmlformats.org/officeDocument/2006/relationships/tags" Target="../tags/tag271.xml"/><Relationship Id="rId7" Type="http://schemas.openxmlformats.org/officeDocument/2006/relationships/tags" Target="../tags/tag275.xml"/><Relationship Id="rId2" Type="http://schemas.openxmlformats.org/officeDocument/2006/relationships/tags" Target="../tags/tag270.xml"/><Relationship Id="rId1" Type="http://schemas.openxmlformats.org/officeDocument/2006/relationships/tags" Target="../tags/tag269.xml"/><Relationship Id="rId6" Type="http://schemas.openxmlformats.org/officeDocument/2006/relationships/tags" Target="../tags/tag274.xml"/><Relationship Id="rId11" Type="http://schemas.openxmlformats.org/officeDocument/2006/relationships/slideMaster" Target="../slideMasters/slideMaster2.xml"/><Relationship Id="rId5" Type="http://schemas.openxmlformats.org/officeDocument/2006/relationships/tags" Target="../tags/tag273.xml"/><Relationship Id="rId10" Type="http://schemas.openxmlformats.org/officeDocument/2006/relationships/tags" Target="../tags/tag278.xml"/><Relationship Id="rId4" Type="http://schemas.openxmlformats.org/officeDocument/2006/relationships/tags" Target="../tags/tag272.xml"/><Relationship Id="rId9" Type="http://schemas.openxmlformats.org/officeDocument/2006/relationships/tags" Target="../tags/tag277.xml"/></Relationships>
</file>

<file path=ppt/slideLayouts/_rels/slideLayout33.xml.rels><?xml version="1.0" encoding="UTF-8" standalone="yes"?>
<Relationships xmlns="http://schemas.openxmlformats.org/package/2006/relationships"><Relationship Id="rId8" Type="http://schemas.openxmlformats.org/officeDocument/2006/relationships/tags" Target="../tags/tag286.xml"/><Relationship Id="rId3" Type="http://schemas.openxmlformats.org/officeDocument/2006/relationships/tags" Target="../tags/tag281.xml"/><Relationship Id="rId7" Type="http://schemas.openxmlformats.org/officeDocument/2006/relationships/tags" Target="../tags/tag285.xml"/><Relationship Id="rId2" Type="http://schemas.openxmlformats.org/officeDocument/2006/relationships/tags" Target="../tags/tag280.xml"/><Relationship Id="rId1" Type="http://schemas.openxmlformats.org/officeDocument/2006/relationships/tags" Target="../tags/tag279.xml"/><Relationship Id="rId6" Type="http://schemas.openxmlformats.org/officeDocument/2006/relationships/tags" Target="../tags/tag284.xml"/><Relationship Id="rId11" Type="http://schemas.openxmlformats.org/officeDocument/2006/relationships/slideMaster" Target="../slideMasters/slideMaster2.xml"/><Relationship Id="rId5" Type="http://schemas.openxmlformats.org/officeDocument/2006/relationships/tags" Target="../tags/tag283.xml"/><Relationship Id="rId10" Type="http://schemas.openxmlformats.org/officeDocument/2006/relationships/tags" Target="../tags/tag288.xml"/><Relationship Id="rId4" Type="http://schemas.openxmlformats.org/officeDocument/2006/relationships/tags" Target="../tags/tag282.xml"/><Relationship Id="rId9" Type="http://schemas.openxmlformats.org/officeDocument/2006/relationships/tags" Target="../tags/tag287.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291.xml"/><Relationship Id="rId2" Type="http://schemas.openxmlformats.org/officeDocument/2006/relationships/tags" Target="../tags/tag290.xml"/><Relationship Id="rId1" Type="http://schemas.openxmlformats.org/officeDocument/2006/relationships/tags" Target="../tags/tag289.xml"/><Relationship Id="rId5" Type="http://schemas.openxmlformats.org/officeDocument/2006/relationships/slideMaster" Target="../slideMasters/slideMaster2.xml"/><Relationship Id="rId4" Type="http://schemas.openxmlformats.org/officeDocument/2006/relationships/tags" Target="../tags/tag292.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295.xml"/><Relationship Id="rId2" Type="http://schemas.openxmlformats.org/officeDocument/2006/relationships/tags" Target="../tags/tag294.xml"/><Relationship Id="rId1" Type="http://schemas.openxmlformats.org/officeDocument/2006/relationships/tags" Target="../tags/tag293.xml"/><Relationship Id="rId5" Type="http://schemas.openxmlformats.org/officeDocument/2006/relationships/slideMaster" Target="../slideMasters/slideMaster2.xml"/><Relationship Id="rId4" Type="http://schemas.openxmlformats.org/officeDocument/2006/relationships/tags" Target="../tags/tag296.xml"/></Relationships>
</file>

<file path=ppt/slideLayouts/_rels/slideLayout36.xml.rels><?xml version="1.0" encoding="UTF-8" standalone="yes"?>
<Relationships xmlns="http://schemas.openxmlformats.org/package/2006/relationships"><Relationship Id="rId8" Type="http://schemas.openxmlformats.org/officeDocument/2006/relationships/tags" Target="../tags/tag304.xml"/><Relationship Id="rId3" Type="http://schemas.openxmlformats.org/officeDocument/2006/relationships/tags" Target="../tags/tag299.xml"/><Relationship Id="rId7" Type="http://schemas.openxmlformats.org/officeDocument/2006/relationships/tags" Target="../tags/tag303.xml"/><Relationship Id="rId2" Type="http://schemas.openxmlformats.org/officeDocument/2006/relationships/tags" Target="../tags/tag298.xml"/><Relationship Id="rId1" Type="http://schemas.openxmlformats.org/officeDocument/2006/relationships/tags" Target="../tags/tag297.xml"/><Relationship Id="rId6" Type="http://schemas.openxmlformats.org/officeDocument/2006/relationships/tags" Target="../tags/tag302.xml"/><Relationship Id="rId11" Type="http://schemas.openxmlformats.org/officeDocument/2006/relationships/slideMaster" Target="../slideMasters/slideMaster2.xml"/><Relationship Id="rId5" Type="http://schemas.openxmlformats.org/officeDocument/2006/relationships/tags" Target="../tags/tag301.xml"/><Relationship Id="rId10" Type="http://schemas.openxmlformats.org/officeDocument/2006/relationships/tags" Target="../tags/tag306.xml"/><Relationship Id="rId4" Type="http://schemas.openxmlformats.org/officeDocument/2006/relationships/tags" Target="../tags/tag300.xml"/><Relationship Id="rId9" Type="http://schemas.openxmlformats.org/officeDocument/2006/relationships/tags" Target="../tags/tag305.xml"/></Relationships>
</file>

<file path=ppt/slideLayouts/_rels/slideLayout37.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309.xml"/><Relationship Id="rId7" Type="http://schemas.openxmlformats.org/officeDocument/2006/relationships/tags" Target="../tags/tag313.xml"/><Relationship Id="rId2" Type="http://schemas.openxmlformats.org/officeDocument/2006/relationships/tags" Target="../tags/tag308.xml"/><Relationship Id="rId1" Type="http://schemas.openxmlformats.org/officeDocument/2006/relationships/tags" Target="../tags/tag307.xml"/><Relationship Id="rId6" Type="http://schemas.openxmlformats.org/officeDocument/2006/relationships/tags" Target="../tags/tag312.xml"/><Relationship Id="rId5" Type="http://schemas.openxmlformats.org/officeDocument/2006/relationships/tags" Target="../tags/tag311.xml"/><Relationship Id="rId4" Type="http://schemas.openxmlformats.org/officeDocument/2006/relationships/tags" Target="../tags/tag310.xml"/></Relationships>
</file>

<file path=ppt/slideLayouts/_rels/slideLayout38.xml.rels><?xml version="1.0" encoding="UTF-8" standalone="yes"?>
<Relationships xmlns="http://schemas.openxmlformats.org/package/2006/relationships"><Relationship Id="rId8" Type="http://schemas.openxmlformats.org/officeDocument/2006/relationships/tags" Target="../tags/tag321.xml"/><Relationship Id="rId3" Type="http://schemas.openxmlformats.org/officeDocument/2006/relationships/tags" Target="../tags/tag316.xml"/><Relationship Id="rId7" Type="http://schemas.openxmlformats.org/officeDocument/2006/relationships/tags" Target="../tags/tag320.xml"/><Relationship Id="rId2" Type="http://schemas.openxmlformats.org/officeDocument/2006/relationships/tags" Target="../tags/tag315.xml"/><Relationship Id="rId1" Type="http://schemas.openxmlformats.org/officeDocument/2006/relationships/tags" Target="../tags/tag314.xml"/><Relationship Id="rId6" Type="http://schemas.openxmlformats.org/officeDocument/2006/relationships/tags" Target="../tags/tag319.xml"/><Relationship Id="rId11" Type="http://schemas.openxmlformats.org/officeDocument/2006/relationships/slideMaster" Target="../slideMasters/slideMaster2.xml"/><Relationship Id="rId5" Type="http://schemas.openxmlformats.org/officeDocument/2006/relationships/tags" Target="../tags/tag318.xml"/><Relationship Id="rId10" Type="http://schemas.openxmlformats.org/officeDocument/2006/relationships/tags" Target="../tags/tag323.xml"/><Relationship Id="rId4" Type="http://schemas.openxmlformats.org/officeDocument/2006/relationships/tags" Target="../tags/tag317.xml"/><Relationship Id="rId9" Type="http://schemas.openxmlformats.org/officeDocument/2006/relationships/tags" Target="../tags/tag322.xml"/></Relationships>
</file>

<file path=ppt/slideLayouts/_rels/slideLayout39.xml.rels><?xml version="1.0" encoding="UTF-8" standalone="yes"?>
<Relationships xmlns="http://schemas.openxmlformats.org/package/2006/relationships"><Relationship Id="rId8" Type="http://schemas.openxmlformats.org/officeDocument/2006/relationships/tags" Target="../tags/tag331.xml"/><Relationship Id="rId3" Type="http://schemas.openxmlformats.org/officeDocument/2006/relationships/tags" Target="../tags/tag326.xml"/><Relationship Id="rId7" Type="http://schemas.openxmlformats.org/officeDocument/2006/relationships/tags" Target="../tags/tag330.xml"/><Relationship Id="rId2" Type="http://schemas.openxmlformats.org/officeDocument/2006/relationships/tags" Target="../tags/tag325.xml"/><Relationship Id="rId1" Type="http://schemas.openxmlformats.org/officeDocument/2006/relationships/tags" Target="../tags/tag324.xml"/><Relationship Id="rId6" Type="http://schemas.openxmlformats.org/officeDocument/2006/relationships/tags" Target="../tags/tag329.xml"/><Relationship Id="rId11" Type="http://schemas.openxmlformats.org/officeDocument/2006/relationships/slideMaster" Target="../slideMasters/slideMaster2.xml"/><Relationship Id="rId5" Type="http://schemas.openxmlformats.org/officeDocument/2006/relationships/tags" Target="../tags/tag328.xml"/><Relationship Id="rId10" Type="http://schemas.openxmlformats.org/officeDocument/2006/relationships/tags" Target="../tags/tag333.xml"/><Relationship Id="rId4" Type="http://schemas.openxmlformats.org/officeDocument/2006/relationships/tags" Target="../tags/tag327.xml"/><Relationship Id="rId9" Type="http://schemas.openxmlformats.org/officeDocument/2006/relationships/tags" Target="../tags/tag332.xml"/></Relationships>
</file>

<file path=ppt/slideLayouts/_rels/slideLayout4.xml.rels><?xml version="1.0" encoding="UTF-8" standalone="yes"?>
<Relationships xmlns="http://schemas.openxmlformats.org/package/2006/relationships"><Relationship Id="rId8" Type="http://schemas.openxmlformats.org/officeDocument/2006/relationships/tags" Target="../tags/tag38.xml"/><Relationship Id="rId3" Type="http://schemas.openxmlformats.org/officeDocument/2006/relationships/tags" Target="../tags/tag33.xml"/><Relationship Id="rId7" Type="http://schemas.openxmlformats.org/officeDocument/2006/relationships/tags" Target="../tags/tag37.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5" Type="http://schemas.openxmlformats.org/officeDocument/2006/relationships/tags" Target="../tags/tag35.xml"/><Relationship Id="rId10" Type="http://schemas.openxmlformats.org/officeDocument/2006/relationships/slideMaster" Target="../slideMasters/slideMaster1.xml"/><Relationship Id="rId4" Type="http://schemas.openxmlformats.org/officeDocument/2006/relationships/tags" Target="../tags/tag34.xml"/><Relationship Id="rId9" Type="http://schemas.openxmlformats.org/officeDocument/2006/relationships/tags" Target="../tags/tag39.xml"/></Relationships>
</file>

<file path=ppt/slideLayouts/_rels/slideLayout40.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336.xml"/><Relationship Id="rId7" Type="http://schemas.openxmlformats.org/officeDocument/2006/relationships/tags" Target="../tags/tag340.xml"/><Relationship Id="rId2" Type="http://schemas.openxmlformats.org/officeDocument/2006/relationships/tags" Target="../tags/tag335.xml"/><Relationship Id="rId1" Type="http://schemas.openxmlformats.org/officeDocument/2006/relationships/tags" Target="../tags/tag334.xml"/><Relationship Id="rId6" Type="http://schemas.openxmlformats.org/officeDocument/2006/relationships/tags" Target="../tags/tag339.xml"/><Relationship Id="rId5" Type="http://schemas.openxmlformats.org/officeDocument/2006/relationships/tags" Target="../tags/tag338.xml"/><Relationship Id="rId4" Type="http://schemas.openxmlformats.org/officeDocument/2006/relationships/tags" Target="../tags/tag337.xml"/></Relationships>
</file>

<file path=ppt/slideLayouts/_rels/slideLayout41.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343.xml"/><Relationship Id="rId7" Type="http://schemas.openxmlformats.org/officeDocument/2006/relationships/tags" Target="../tags/tag347.xml"/><Relationship Id="rId2" Type="http://schemas.openxmlformats.org/officeDocument/2006/relationships/tags" Target="../tags/tag342.xml"/><Relationship Id="rId1" Type="http://schemas.openxmlformats.org/officeDocument/2006/relationships/tags" Target="../tags/tag341.xml"/><Relationship Id="rId6" Type="http://schemas.openxmlformats.org/officeDocument/2006/relationships/tags" Target="../tags/tag346.xml"/><Relationship Id="rId5" Type="http://schemas.openxmlformats.org/officeDocument/2006/relationships/tags" Target="../tags/tag345.xml"/><Relationship Id="rId4" Type="http://schemas.openxmlformats.org/officeDocument/2006/relationships/tags" Target="../tags/tag344.xml"/></Relationships>
</file>

<file path=ppt/slideLayouts/_rels/slideLayout42.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350.xml"/><Relationship Id="rId7" Type="http://schemas.openxmlformats.org/officeDocument/2006/relationships/tags" Target="../tags/tag354.xml"/><Relationship Id="rId2" Type="http://schemas.openxmlformats.org/officeDocument/2006/relationships/tags" Target="../tags/tag349.xml"/><Relationship Id="rId1" Type="http://schemas.openxmlformats.org/officeDocument/2006/relationships/tags" Target="../tags/tag348.xml"/><Relationship Id="rId6" Type="http://schemas.openxmlformats.org/officeDocument/2006/relationships/tags" Target="../tags/tag353.xml"/><Relationship Id="rId5" Type="http://schemas.openxmlformats.org/officeDocument/2006/relationships/tags" Target="../tags/tag352.xml"/><Relationship Id="rId4" Type="http://schemas.openxmlformats.org/officeDocument/2006/relationships/tags" Target="../tags/tag351.xml"/></Relationships>
</file>

<file path=ppt/slideLayouts/_rels/slideLayout43.xml.rels><?xml version="1.0" encoding="UTF-8" standalone="yes"?>
<Relationships xmlns="http://schemas.openxmlformats.org/package/2006/relationships"><Relationship Id="rId8" Type="http://schemas.openxmlformats.org/officeDocument/2006/relationships/tags" Target="../tags/tag362.xml"/><Relationship Id="rId3" Type="http://schemas.openxmlformats.org/officeDocument/2006/relationships/tags" Target="../tags/tag357.xml"/><Relationship Id="rId7" Type="http://schemas.openxmlformats.org/officeDocument/2006/relationships/tags" Target="../tags/tag361.xml"/><Relationship Id="rId2" Type="http://schemas.openxmlformats.org/officeDocument/2006/relationships/tags" Target="../tags/tag356.xml"/><Relationship Id="rId1" Type="http://schemas.openxmlformats.org/officeDocument/2006/relationships/tags" Target="../tags/tag355.xml"/><Relationship Id="rId6" Type="http://schemas.openxmlformats.org/officeDocument/2006/relationships/tags" Target="../tags/tag360.xml"/><Relationship Id="rId5" Type="http://schemas.openxmlformats.org/officeDocument/2006/relationships/tags" Target="../tags/tag359.xml"/><Relationship Id="rId4" Type="http://schemas.openxmlformats.org/officeDocument/2006/relationships/tags" Target="../tags/tag358.xml"/><Relationship Id="rId9"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8" Type="http://schemas.openxmlformats.org/officeDocument/2006/relationships/slideMaster" Target="../slideMasters/slideMaster3.xml"/><Relationship Id="rId3" Type="http://schemas.openxmlformats.org/officeDocument/2006/relationships/tags" Target="../tags/tag366.xml"/><Relationship Id="rId7" Type="http://schemas.openxmlformats.org/officeDocument/2006/relationships/tags" Target="../tags/tag370.xml"/><Relationship Id="rId2" Type="http://schemas.openxmlformats.org/officeDocument/2006/relationships/tags" Target="../tags/tag365.xml"/><Relationship Id="rId1" Type="http://schemas.openxmlformats.org/officeDocument/2006/relationships/tags" Target="../tags/tag364.xml"/><Relationship Id="rId6" Type="http://schemas.openxmlformats.org/officeDocument/2006/relationships/tags" Target="../tags/tag369.xml"/><Relationship Id="rId5" Type="http://schemas.openxmlformats.org/officeDocument/2006/relationships/tags" Target="../tags/tag368.xml"/><Relationship Id="rId4" Type="http://schemas.openxmlformats.org/officeDocument/2006/relationships/tags" Target="../tags/tag367.xml"/></Relationships>
</file>

<file path=ppt/slideLayouts/_rels/slideLayout48.xml.rels><?xml version="1.0" encoding="UTF-8" standalone="yes"?>
<Relationships xmlns="http://schemas.openxmlformats.org/package/2006/relationships"><Relationship Id="rId8" Type="http://schemas.openxmlformats.org/officeDocument/2006/relationships/tags" Target="../tags/tag378.xml"/><Relationship Id="rId3" Type="http://schemas.openxmlformats.org/officeDocument/2006/relationships/tags" Target="../tags/tag373.xml"/><Relationship Id="rId7" Type="http://schemas.openxmlformats.org/officeDocument/2006/relationships/tags" Target="../tags/tag377.xml"/><Relationship Id="rId2" Type="http://schemas.openxmlformats.org/officeDocument/2006/relationships/tags" Target="../tags/tag372.xml"/><Relationship Id="rId1" Type="http://schemas.openxmlformats.org/officeDocument/2006/relationships/tags" Target="../tags/tag371.xml"/><Relationship Id="rId6" Type="http://schemas.openxmlformats.org/officeDocument/2006/relationships/tags" Target="../tags/tag376.xml"/><Relationship Id="rId11" Type="http://schemas.openxmlformats.org/officeDocument/2006/relationships/slideMaster" Target="../slideMasters/slideMaster3.xml"/><Relationship Id="rId5" Type="http://schemas.openxmlformats.org/officeDocument/2006/relationships/tags" Target="../tags/tag375.xml"/><Relationship Id="rId10" Type="http://schemas.openxmlformats.org/officeDocument/2006/relationships/tags" Target="../tags/tag380.xml"/><Relationship Id="rId4" Type="http://schemas.openxmlformats.org/officeDocument/2006/relationships/tags" Target="../tags/tag374.xml"/><Relationship Id="rId9" Type="http://schemas.openxmlformats.org/officeDocument/2006/relationships/tags" Target="../tags/tag379.xml"/></Relationships>
</file>

<file path=ppt/slideLayouts/_rels/slideLayout49.xml.rels><?xml version="1.0" encoding="UTF-8" standalone="yes"?>
<Relationships xmlns="http://schemas.openxmlformats.org/package/2006/relationships"><Relationship Id="rId8" Type="http://schemas.openxmlformats.org/officeDocument/2006/relationships/tags" Target="../tags/tag388.xml"/><Relationship Id="rId3" Type="http://schemas.openxmlformats.org/officeDocument/2006/relationships/tags" Target="../tags/tag383.xml"/><Relationship Id="rId7" Type="http://schemas.openxmlformats.org/officeDocument/2006/relationships/tags" Target="../tags/tag387.xml"/><Relationship Id="rId12" Type="http://schemas.openxmlformats.org/officeDocument/2006/relationships/slideMaster" Target="../slideMasters/slideMaster3.xml"/><Relationship Id="rId2" Type="http://schemas.openxmlformats.org/officeDocument/2006/relationships/tags" Target="../tags/tag382.xml"/><Relationship Id="rId1" Type="http://schemas.openxmlformats.org/officeDocument/2006/relationships/tags" Target="../tags/tag381.xml"/><Relationship Id="rId6" Type="http://schemas.openxmlformats.org/officeDocument/2006/relationships/tags" Target="../tags/tag386.xml"/><Relationship Id="rId11" Type="http://schemas.openxmlformats.org/officeDocument/2006/relationships/tags" Target="../tags/tag391.xml"/><Relationship Id="rId5" Type="http://schemas.openxmlformats.org/officeDocument/2006/relationships/tags" Target="../tags/tag385.xml"/><Relationship Id="rId10" Type="http://schemas.openxmlformats.org/officeDocument/2006/relationships/tags" Target="../tags/tag390.xml"/><Relationship Id="rId4" Type="http://schemas.openxmlformats.org/officeDocument/2006/relationships/tags" Target="../tags/tag384.xml"/><Relationship Id="rId9" Type="http://schemas.openxmlformats.org/officeDocument/2006/relationships/tags" Target="../tags/tag389.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47.xml"/><Relationship Id="rId3" Type="http://schemas.openxmlformats.org/officeDocument/2006/relationships/tags" Target="../tags/tag42.xml"/><Relationship Id="rId7" Type="http://schemas.openxmlformats.org/officeDocument/2006/relationships/tags" Target="../tags/tag46.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slideMaster" Target="../slideMasters/slideMaster1.xml"/><Relationship Id="rId5" Type="http://schemas.openxmlformats.org/officeDocument/2006/relationships/tags" Target="../tags/tag44.xml"/><Relationship Id="rId10" Type="http://schemas.openxmlformats.org/officeDocument/2006/relationships/tags" Target="../tags/tag49.xml"/><Relationship Id="rId4" Type="http://schemas.openxmlformats.org/officeDocument/2006/relationships/tags" Target="../tags/tag43.xml"/><Relationship Id="rId9" Type="http://schemas.openxmlformats.org/officeDocument/2006/relationships/tags" Target="../tags/tag48.xml"/></Relationships>
</file>

<file path=ppt/slideLayouts/_rels/slideLayout50.xml.rels><?xml version="1.0" encoding="UTF-8" standalone="yes"?>
<Relationships xmlns="http://schemas.openxmlformats.org/package/2006/relationships"><Relationship Id="rId8" Type="http://schemas.openxmlformats.org/officeDocument/2006/relationships/tags" Target="../tags/tag399.xml"/><Relationship Id="rId3" Type="http://schemas.openxmlformats.org/officeDocument/2006/relationships/tags" Target="../tags/tag394.xml"/><Relationship Id="rId7" Type="http://schemas.openxmlformats.org/officeDocument/2006/relationships/tags" Target="../tags/tag398.xml"/><Relationship Id="rId2" Type="http://schemas.openxmlformats.org/officeDocument/2006/relationships/tags" Target="../tags/tag393.xml"/><Relationship Id="rId1" Type="http://schemas.openxmlformats.org/officeDocument/2006/relationships/tags" Target="../tags/tag392.xml"/><Relationship Id="rId6" Type="http://schemas.openxmlformats.org/officeDocument/2006/relationships/tags" Target="../tags/tag397.xml"/><Relationship Id="rId5" Type="http://schemas.openxmlformats.org/officeDocument/2006/relationships/tags" Target="../tags/tag396.xml"/><Relationship Id="rId10" Type="http://schemas.openxmlformats.org/officeDocument/2006/relationships/slideMaster" Target="../slideMasters/slideMaster3.xml"/><Relationship Id="rId4" Type="http://schemas.openxmlformats.org/officeDocument/2006/relationships/tags" Target="../tags/tag395.xml"/><Relationship Id="rId9" Type="http://schemas.openxmlformats.org/officeDocument/2006/relationships/tags" Target="../tags/tag400.xml"/></Relationships>
</file>

<file path=ppt/slideLayouts/_rels/slideLayout51.xml.rels><?xml version="1.0" encoding="UTF-8" standalone="yes"?>
<Relationships xmlns="http://schemas.openxmlformats.org/package/2006/relationships"><Relationship Id="rId8" Type="http://schemas.openxmlformats.org/officeDocument/2006/relationships/tags" Target="../tags/tag408.xml"/><Relationship Id="rId3" Type="http://schemas.openxmlformats.org/officeDocument/2006/relationships/tags" Target="../tags/tag403.xml"/><Relationship Id="rId7" Type="http://schemas.openxmlformats.org/officeDocument/2006/relationships/tags" Target="../tags/tag407.xml"/><Relationship Id="rId2" Type="http://schemas.openxmlformats.org/officeDocument/2006/relationships/tags" Target="../tags/tag402.xml"/><Relationship Id="rId1" Type="http://schemas.openxmlformats.org/officeDocument/2006/relationships/tags" Target="../tags/tag401.xml"/><Relationship Id="rId6" Type="http://schemas.openxmlformats.org/officeDocument/2006/relationships/tags" Target="../tags/tag406.xml"/><Relationship Id="rId11" Type="http://schemas.openxmlformats.org/officeDocument/2006/relationships/slideMaster" Target="../slideMasters/slideMaster3.xml"/><Relationship Id="rId5" Type="http://schemas.openxmlformats.org/officeDocument/2006/relationships/tags" Target="../tags/tag405.xml"/><Relationship Id="rId10" Type="http://schemas.openxmlformats.org/officeDocument/2006/relationships/tags" Target="../tags/tag410.xml"/><Relationship Id="rId4" Type="http://schemas.openxmlformats.org/officeDocument/2006/relationships/tags" Target="../tags/tag404.xml"/><Relationship Id="rId9" Type="http://schemas.openxmlformats.org/officeDocument/2006/relationships/tags" Target="../tags/tag409.xml"/></Relationships>
</file>

<file path=ppt/slideLayouts/_rels/slideLayout52.xml.rels><?xml version="1.0" encoding="UTF-8" standalone="yes"?>
<Relationships xmlns="http://schemas.openxmlformats.org/package/2006/relationships"><Relationship Id="rId8" Type="http://schemas.openxmlformats.org/officeDocument/2006/relationships/tags" Target="../tags/tag418.xml"/><Relationship Id="rId3" Type="http://schemas.openxmlformats.org/officeDocument/2006/relationships/tags" Target="../tags/tag413.xml"/><Relationship Id="rId7" Type="http://schemas.openxmlformats.org/officeDocument/2006/relationships/tags" Target="../tags/tag417.xml"/><Relationship Id="rId12" Type="http://schemas.openxmlformats.org/officeDocument/2006/relationships/slideMaster" Target="../slideMasters/slideMaster3.xml"/><Relationship Id="rId2" Type="http://schemas.openxmlformats.org/officeDocument/2006/relationships/tags" Target="../tags/tag412.xml"/><Relationship Id="rId1" Type="http://schemas.openxmlformats.org/officeDocument/2006/relationships/tags" Target="../tags/tag411.xml"/><Relationship Id="rId6" Type="http://schemas.openxmlformats.org/officeDocument/2006/relationships/tags" Target="../tags/tag416.xml"/><Relationship Id="rId11" Type="http://schemas.openxmlformats.org/officeDocument/2006/relationships/tags" Target="../tags/tag421.xml"/><Relationship Id="rId5" Type="http://schemas.openxmlformats.org/officeDocument/2006/relationships/tags" Target="../tags/tag415.xml"/><Relationship Id="rId10" Type="http://schemas.openxmlformats.org/officeDocument/2006/relationships/tags" Target="../tags/tag420.xml"/><Relationship Id="rId4" Type="http://schemas.openxmlformats.org/officeDocument/2006/relationships/tags" Target="../tags/tag414.xml"/><Relationship Id="rId9" Type="http://schemas.openxmlformats.org/officeDocument/2006/relationships/tags" Target="../tags/tag419.xml"/></Relationships>
</file>

<file path=ppt/slideLayouts/_rels/slideLayout53.xml.rels><?xml version="1.0" encoding="UTF-8" standalone="yes"?>
<Relationships xmlns="http://schemas.openxmlformats.org/package/2006/relationships"><Relationship Id="rId8" Type="http://schemas.openxmlformats.org/officeDocument/2006/relationships/tags" Target="../tags/tag429.xml"/><Relationship Id="rId3" Type="http://schemas.openxmlformats.org/officeDocument/2006/relationships/tags" Target="../tags/tag424.xml"/><Relationship Id="rId7" Type="http://schemas.openxmlformats.org/officeDocument/2006/relationships/tags" Target="../tags/tag428.xml"/><Relationship Id="rId12" Type="http://schemas.openxmlformats.org/officeDocument/2006/relationships/slideMaster" Target="../slideMasters/slideMaster3.xml"/><Relationship Id="rId2" Type="http://schemas.openxmlformats.org/officeDocument/2006/relationships/tags" Target="../tags/tag423.xml"/><Relationship Id="rId1" Type="http://schemas.openxmlformats.org/officeDocument/2006/relationships/tags" Target="../tags/tag422.xml"/><Relationship Id="rId6" Type="http://schemas.openxmlformats.org/officeDocument/2006/relationships/tags" Target="../tags/tag427.xml"/><Relationship Id="rId11" Type="http://schemas.openxmlformats.org/officeDocument/2006/relationships/tags" Target="../tags/tag432.xml"/><Relationship Id="rId5" Type="http://schemas.openxmlformats.org/officeDocument/2006/relationships/tags" Target="../tags/tag426.xml"/><Relationship Id="rId10" Type="http://schemas.openxmlformats.org/officeDocument/2006/relationships/tags" Target="../tags/tag431.xml"/><Relationship Id="rId4" Type="http://schemas.openxmlformats.org/officeDocument/2006/relationships/tags" Target="../tags/tag425.xml"/><Relationship Id="rId9" Type="http://schemas.openxmlformats.org/officeDocument/2006/relationships/tags" Target="../tags/tag430.xml"/></Relationships>
</file>

<file path=ppt/slideLayouts/_rels/slideLayout54.xml.rels><?xml version="1.0" encoding="UTF-8" standalone="yes"?>
<Relationships xmlns="http://schemas.openxmlformats.org/package/2006/relationships"><Relationship Id="rId8" Type="http://schemas.openxmlformats.org/officeDocument/2006/relationships/tags" Target="../tags/tag440.xml"/><Relationship Id="rId13" Type="http://schemas.openxmlformats.org/officeDocument/2006/relationships/slideMaster" Target="../slideMasters/slideMaster3.xml"/><Relationship Id="rId3" Type="http://schemas.openxmlformats.org/officeDocument/2006/relationships/tags" Target="../tags/tag435.xml"/><Relationship Id="rId7" Type="http://schemas.openxmlformats.org/officeDocument/2006/relationships/tags" Target="../tags/tag439.xml"/><Relationship Id="rId12" Type="http://schemas.openxmlformats.org/officeDocument/2006/relationships/tags" Target="../tags/tag444.xml"/><Relationship Id="rId2" Type="http://schemas.openxmlformats.org/officeDocument/2006/relationships/tags" Target="../tags/tag434.xml"/><Relationship Id="rId1" Type="http://schemas.openxmlformats.org/officeDocument/2006/relationships/tags" Target="../tags/tag433.xml"/><Relationship Id="rId6" Type="http://schemas.openxmlformats.org/officeDocument/2006/relationships/tags" Target="../tags/tag438.xml"/><Relationship Id="rId11" Type="http://schemas.openxmlformats.org/officeDocument/2006/relationships/tags" Target="../tags/tag443.xml"/><Relationship Id="rId5" Type="http://schemas.openxmlformats.org/officeDocument/2006/relationships/tags" Target="../tags/tag437.xml"/><Relationship Id="rId10" Type="http://schemas.openxmlformats.org/officeDocument/2006/relationships/tags" Target="../tags/tag442.xml"/><Relationship Id="rId4" Type="http://schemas.openxmlformats.org/officeDocument/2006/relationships/tags" Target="../tags/tag436.xml"/><Relationship Id="rId9" Type="http://schemas.openxmlformats.org/officeDocument/2006/relationships/tags" Target="../tags/tag441.xml"/></Relationships>
</file>

<file path=ppt/slideLayouts/_rels/slideLayout55.xml.rels><?xml version="1.0" encoding="UTF-8" standalone="yes"?>
<Relationships xmlns="http://schemas.openxmlformats.org/package/2006/relationships"><Relationship Id="rId8" Type="http://schemas.openxmlformats.org/officeDocument/2006/relationships/tags" Target="../tags/tag452.xml"/><Relationship Id="rId13" Type="http://schemas.openxmlformats.org/officeDocument/2006/relationships/slideMaster" Target="../slideMasters/slideMaster3.xml"/><Relationship Id="rId3" Type="http://schemas.openxmlformats.org/officeDocument/2006/relationships/tags" Target="../tags/tag447.xml"/><Relationship Id="rId7" Type="http://schemas.openxmlformats.org/officeDocument/2006/relationships/tags" Target="../tags/tag451.xml"/><Relationship Id="rId12" Type="http://schemas.openxmlformats.org/officeDocument/2006/relationships/tags" Target="../tags/tag456.xml"/><Relationship Id="rId2" Type="http://schemas.openxmlformats.org/officeDocument/2006/relationships/tags" Target="../tags/tag446.xml"/><Relationship Id="rId1" Type="http://schemas.openxmlformats.org/officeDocument/2006/relationships/tags" Target="../tags/tag445.xml"/><Relationship Id="rId6" Type="http://schemas.openxmlformats.org/officeDocument/2006/relationships/tags" Target="../tags/tag450.xml"/><Relationship Id="rId11" Type="http://schemas.openxmlformats.org/officeDocument/2006/relationships/tags" Target="../tags/tag455.xml"/><Relationship Id="rId5" Type="http://schemas.openxmlformats.org/officeDocument/2006/relationships/tags" Target="../tags/tag449.xml"/><Relationship Id="rId10" Type="http://schemas.openxmlformats.org/officeDocument/2006/relationships/tags" Target="../tags/tag454.xml"/><Relationship Id="rId4" Type="http://schemas.openxmlformats.org/officeDocument/2006/relationships/tags" Target="../tags/tag448.xml"/><Relationship Id="rId9" Type="http://schemas.openxmlformats.org/officeDocument/2006/relationships/tags" Target="../tags/tag453.xml"/></Relationships>
</file>

<file path=ppt/slideLayouts/_rels/slideLayout56.xml.rels><?xml version="1.0" encoding="UTF-8" standalone="yes"?>
<Relationships xmlns="http://schemas.openxmlformats.org/package/2006/relationships"><Relationship Id="rId8" Type="http://schemas.openxmlformats.org/officeDocument/2006/relationships/tags" Target="../tags/tag464.xml"/><Relationship Id="rId3" Type="http://schemas.openxmlformats.org/officeDocument/2006/relationships/tags" Target="../tags/tag459.xml"/><Relationship Id="rId7" Type="http://schemas.openxmlformats.org/officeDocument/2006/relationships/tags" Target="../tags/tag463.xml"/><Relationship Id="rId2" Type="http://schemas.openxmlformats.org/officeDocument/2006/relationships/tags" Target="../tags/tag458.xml"/><Relationship Id="rId1" Type="http://schemas.openxmlformats.org/officeDocument/2006/relationships/tags" Target="../tags/tag457.xml"/><Relationship Id="rId6" Type="http://schemas.openxmlformats.org/officeDocument/2006/relationships/tags" Target="../tags/tag462.xml"/><Relationship Id="rId5" Type="http://schemas.openxmlformats.org/officeDocument/2006/relationships/tags" Target="../tags/tag461.xml"/><Relationship Id="rId10" Type="http://schemas.openxmlformats.org/officeDocument/2006/relationships/slideMaster" Target="../slideMasters/slideMaster3.xml"/><Relationship Id="rId4" Type="http://schemas.openxmlformats.org/officeDocument/2006/relationships/tags" Target="../tags/tag460.xml"/><Relationship Id="rId9" Type="http://schemas.openxmlformats.org/officeDocument/2006/relationships/tags" Target="../tags/tag465.xml"/></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467.xml"/><Relationship Id="rId1" Type="http://schemas.openxmlformats.org/officeDocument/2006/relationships/tags" Target="../tags/tag466.xml"/></Relationships>
</file>

<file path=ppt/slideLayouts/_rels/slideLayout5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469.xml"/><Relationship Id="rId1" Type="http://schemas.openxmlformats.org/officeDocument/2006/relationships/tags" Target="../tags/tag468.xml"/></Relationships>
</file>

<file path=ppt/slideLayouts/_rels/slideLayout59.xml.rels><?xml version="1.0" encoding="UTF-8" standalone="yes"?>
<Relationships xmlns="http://schemas.openxmlformats.org/package/2006/relationships"><Relationship Id="rId8" Type="http://schemas.openxmlformats.org/officeDocument/2006/relationships/tags" Target="../tags/tag477.xml"/><Relationship Id="rId3" Type="http://schemas.openxmlformats.org/officeDocument/2006/relationships/tags" Target="../tags/tag472.xml"/><Relationship Id="rId7" Type="http://schemas.openxmlformats.org/officeDocument/2006/relationships/tags" Target="../tags/tag476.xml"/><Relationship Id="rId2" Type="http://schemas.openxmlformats.org/officeDocument/2006/relationships/tags" Target="../tags/tag471.xml"/><Relationship Id="rId1" Type="http://schemas.openxmlformats.org/officeDocument/2006/relationships/tags" Target="../tags/tag470.xml"/><Relationship Id="rId6" Type="http://schemas.openxmlformats.org/officeDocument/2006/relationships/tags" Target="../tags/tag475.xml"/><Relationship Id="rId5" Type="http://schemas.openxmlformats.org/officeDocument/2006/relationships/tags" Target="../tags/tag474.xml"/><Relationship Id="rId10" Type="http://schemas.openxmlformats.org/officeDocument/2006/relationships/slideMaster" Target="../slideMasters/slideMaster3.xml"/><Relationship Id="rId4" Type="http://schemas.openxmlformats.org/officeDocument/2006/relationships/tags" Target="../tags/tag473.xml"/><Relationship Id="rId9" Type="http://schemas.openxmlformats.org/officeDocument/2006/relationships/tags" Target="../tags/tag478.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57.xml"/><Relationship Id="rId3" Type="http://schemas.openxmlformats.org/officeDocument/2006/relationships/tags" Target="../tags/tag52.xml"/><Relationship Id="rId7" Type="http://schemas.openxmlformats.org/officeDocument/2006/relationships/tags" Target="../tags/tag56.xml"/><Relationship Id="rId12" Type="http://schemas.openxmlformats.org/officeDocument/2006/relationships/slideMaster" Target="../slideMasters/slideMaster1.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11" Type="http://schemas.openxmlformats.org/officeDocument/2006/relationships/tags" Target="../tags/tag60.xml"/><Relationship Id="rId5" Type="http://schemas.openxmlformats.org/officeDocument/2006/relationships/tags" Target="../tags/tag54.xml"/><Relationship Id="rId10" Type="http://schemas.openxmlformats.org/officeDocument/2006/relationships/tags" Target="../tags/tag59.xml"/><Relationship Id="rId4" Type="http://schemas.openxmlformats.org/officeDocument/2006/relationships/tags" Target="../tags/tag53.xml"/><Relationship Id="rId9" Type="http://schemas.openxmlformats.org/officeDocument/2006/relationships/tags" Target="../tags/tag58.xml"/></Relationships>
</file>

<file path=ppt/slideLayouts/_rels/slideLayout60.xml.rels><?xml version="1.0" encoding="UTF-8" standalone="yes"?>
<Relationships xmlns="http://schemas.openxmlformats.org/package/2006/relationships"><Relationship Id="rId8" Type="http://schemas.openxmlformats.org/officeDocument/2006/relationships/tags" Target="../tags/tag486.xml"/><Relationship Id="rId3" Type="http://schemas.openxmlformats.org/officeDocument/2006/relationships/tags" Target="../tags/tag481.xml"/><Relationship Id="rId7" Type="http://schemas.openxmlformats.org/officeDocument/2006/relationships/tags" Target="../tags/tag485.xml"/><Relationship Id="rId2" Type="http://schemas.openxmlformats.org/officeDocument/2006/relationships/tags" Target="../tags/tag480.xml"/><Relationship Id="rId1" Type="http://schemas.openxmlformats.org/officeDocument/2006/relationships/tags" Target="../tags/tag479.xml"/><Relationship Id="rId6" Type="http://schemas.openxmlformats.org/officeDocument/2006/relationships/tags" Target="../tags/tag484.xml"/><Relationship Id="rId5" Type="http://schemas.openxmlformats.org/officeDocument/2006/relationships/tags" Target="../tags/tag483.xml"/><Relationship Id="rId4" Type="http://schemas.openxmlformats.org/officeDocument/2006/relationships/tags" Target="../tags/tag482.xml"/><Relationship Id="rId9"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8" Type="http://schemas.openxmlformats.org/officeDocument/2006/relationships/tags" Target="../tags/tag494.xml"/><Relationship Id="rId3" Type="http://schemas.openxmlformats.org/officeDocument/2006/relationships/tags" Target="../tags/tag489.xml"/><Relationship Id="rId7" Type="http://schemas.openxmlformats.org/officeDocument/2006/relationships/tags" Target="../tags/tag493.xml"/><Relationship Id="rId12" Type="http://schemas.openxmlformats.org/officeDocument/2006/relationships/slideMaster" Target="../slideMasters/slideMaster3.xml"/><Relationship Id="rId2" Type="http://schemas.openxmlformats.org/officeDocument/2006/relationships/tags" Target="../tags/tag488.xml"/><Relationship Id="rId1" Type="http://schemas.openxmlformats.org/officeDocument/2006/relationships/tags" Target="../tags/tag487.xml"/><Relationship Id="rId6" Type="http://schemas.openxmlformats.org/officeDocument/2006/relationships/tags" Target="../tags/tag492.xml"/><Relationship Id="rId11" Type="http://schemas.openxmlformats.org/officeDocument/2006/relationships/tags" Target="../tags/tag497.xml"/><Relationship Id="rId5" Type="http://schemas.openxmlformats.org/officeDocument/2006/relationships/tags" Target="../tags/tag491.xml"/><Relationship Id="rId10" Type="http://schemas.openxmlformats.org/officeDocument/2006/relationships/tags" Target="../tags/tag496.xml"/><Relationship Id="rId4" Type="http://schemas.openxmlformats.org/officeDocument/2006/relationships/tags" Target="../tags/tag490.xml"/><Relationship Id="rId9" Type="http://schemas.openxmlformats.org/officeDocument/2006/relationships/tags" Target="../tags/tag495.xml"/></Relationships>
</file>

<file path=ppt/slideLayouts/_rels/slideLayout62.xml.rels><?xml version="1.0" encoding="UTF-8" standalone="yes"?>
<Relationships xmlns="http://schemas.openxmlformats.org/package/2006/relationships"><Relationship Id="rId8" Type="http://schemas.openxmlformats.org/officeDocument/2006/relationships/tags" Target="../tags/tag505.xml"/><Relationship Id="rId3" Type="http://schemas.openxmlformats.org/officeDocument/2006/relationships/tags" Target="../tags/tag500.xml"/><Relationship Id="rId7" Type="http://schemas.openxmlformats.org/officeDocument/2006/relationships/tags" Target="../tags/tag504.xml"/><Relationship Id="rId12" Type="http://schemas.openxmlformats.org/officeDocument/2006/relationships/slideMaster" Target="../slideMasters/slideMaster3.xml"/><Relationship Id="rId2" Type="http://schemas.openxmlformats.org/officeDocument/2006/relationships/tags" Target="../tags/tag499.xml"/><Relationship Id="rId1" Type="http://schemas.openxmlformats.org/officeDocument/2006/relationships/tags" Target="../tags/tag498.xml"/><Relationship Id="rId6" Type="http://schemas.openxmlformats.org/officeDocument/2006/relationships/tags" Target="../tags/tag503.xml"/><Relationship Id="rId11" Type="http://schemas.openxmlformats.org/officeDocument/2006/relationships/tags" Target="../tags/tag508.xml"/><Relationship Id="rId5" Type="http://schemas.openxmlformats.org/officeDocument/2006/relationships/tags" Target="../tags/tag502.xml"/><Relationship Id="rId10" Type="http://schemas.openxmlformats.org/officeDocument/2006/relationships/tags" Target="../tags/tag507.xml"/><Relationship Id="rId4" Type="http://schemas.openxmlformats.org/officeDocument/2006/relationships/tags" Target="../tags/tag501.xml"/><Relationship Id="rId9" Type="http://schemas.openxmlformats.org/officeDocument/2006/relationships/tags" Target="../tags/tag506.xml"/></Relationships>
</file>

<file path=ppt/slideLayouts/_rels/slideLayout63.xml.rels><?xml version="1.0" encoding="UTF-8" standalone="yes"?>
<Relationships xmlns="http://schemas.openxmlformats.org/package/2006/relationships"><Relationship Id="rId8" Type="http://schemas.openxmlformats.org/officeDocument/2006/relationships/tags" Target="../tags/tag516.xml"/><Relationship Id="rId3" Type="http://schemas.openxmlformats.org/officeDocument/2006/relationships/tags" Target="../tags/tag511.xml"/><Relationship Id="rId7" Type="http://schemas.openxmlformats.org/officeDocument/2006/relationships/tags" Target="../tags/tag515.xml"/><Relationship Id="rId2" Type="http://schemas.openxmlformats.org/officeDocument/2006/relationships/tags" Target="../tags/tag510.xml"/><Relationship Id="rId1" Type="http://schemas.openxmlformats.org/officeDocument/2006/relationships/tags" Target="../tags/tag509.xml"/><Relationship Id="rId6" Type="http://schemas.openxmlformats.org/officeDocument/2006/relationships/tags" Target="../tags/tag514.xml"/><Relationship Id="rId5" Type="http://schemas.openxmlformats.org/officeDocument/2006/relationships/tags" Target="../tags/tag513.xml"/><Relationship Id="rId4" Type="http://schemas.openxmlformats.org/officeDocument/2006/relationships/tags" Target="../tags/tag512.xml"/><Relationship Id="rId9"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8" Type="http://schemas.openxmlformats.org/officeDocument/2006/relationships/tags" Target="../tags/tag524.xml"/><Relationship Id="rId3" Type="http://schemas.openxmlformats.org/officeDocument/2006/relationships/tags" Target="../tags/tag519.xml"/><Relationship Id="rId7" Type="http://schemas.openxmlformats.org/officeDocument/2006/relationships/tags" Target="../tags/tag523.xml"/><Relationship Id="rId2" Type="http://schemas.openxmlformats.org/officeDocument/2006/relationships/tags" Target="../tags/tag518.xml"/><Relationship Id="rId1" Type="http://schemas.openxmlformats.org/officeDocument/2006/relationships/tags" Target="../tags/tag517.xml"/><Relationship Id="rId6" Type="http://schemas.openxmlformats.org/officeDocument/2006/relationships/tags" Target="../tags/tag522.xml"/><Relationship Id="rId5" Type="http://schemas.openxmlformats.org/officeDocument/2006/relationships/tags" Target="../tags/tag521.xml"/><Relationship Id="rId4" Type="http://schemas.openxmlformats.org/officeDocument/2006/relationships/tags" Target="../tags/tag520.xml"/><Relationship Id="rId9"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8" Type="http://schemas.openxmlformats.org/officeDocument/2006/relationships/tags" Target="../tags/tag532.xml"/><Relationship Id="rId3" Type="http://schemas.openxmlformats.org/officeDocument/2006/relationships/tags" Target="../tags/tag527.xml"/><Relationship Id="rId7" Type="http://schemas.openxmlformats.org/officeDocument/2006/relationships/tags" Target="../tags/tag531.xml"/><Relationship Id="rId2" Type="http://schemas.openxmlformats.org/officeDocument/2006/relationships/tags" Target="../tags/tag526.xml"/><Relationship Id="rId1" Type="http://schemas.openxmlformats.org/officeDocument/2006/relationships/tags" Target="../tags/tag525.xml"/><Relationship Id="rId6" Type="http://schemas.openxmlformats.org/officeDocument/2006/relationships/tags" Target="../tags/tag530.xml"/><Relationship Id="rId5" Type="http://schemas.openxmlformats.org/officeDocument/2006/relationships/tags" Target="../tags/tag529.xml"/><Relationship Id="rId4" Type="http://schemas.openxmlformats.org/officeDocument/2006/relationships/tags" Target="../tags/tag528.xml"/><Relationship Id="rId9"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8" Type="http://schemas.openxmlformats.org/officeDocument/2006/relationships/tags" Target="../tags/tag540.xml"/><Relationship Id="rId3" Type="http://schemas.openxmlformats.org/officeDocument/2006/relationships/tags" Target="../tags/tag535.xml"/><Relationship Id="rId7" Type="http://schemas.openxmlformats.org/officeDocument/2006/relationships/tags" Target="../tags/tag539.xml"/><Relationship Id="rId2" Type="http://schemas.openxmlformats.org/officeDocument/2006/relationships/tags" Target="../tags/tag534.xml"/><Relationship Id="rId1" Type="http://schemas.openxmlformats.org/officeDocument/2006/relationships/tags" Target="../tags/tag533.xml"/><Relationship Id="rId6" Type="http://schemas.openxmlformats.org/officeDocument/2006/relationships/tags" Target="../tags/tag538.xml"/><Relationship Id="rId5" Type="http://schemas.openxmlformats.org/officeDocument/2006/relationships/tags" Target="../tags/tag537.xml"/><Relationship Id="rId4" Type="http://schemas.openxmlformats.org/officeDocument/2006/relationships/tags" Target="../tags/tag536.xml"/><Relationship Id="rId9"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8" Type="http://schemas.openxmlformats.org/officeDocument/2006/relationships/tags" Target="../tags/tag68.xml"/><Relationship Id="rId3" Type="http://schemas.openxmlformats.org/officeDocument/2006/relationships/tags" Target="../tags/tag63.xml"/><Relationship Id="rId7" Type="http://schemas.openxmlformats.org/officeDocument/2006/relationships/tags" Target="../tags/tag67.xml"/><Relationship Id="rId12" Type="http://schemas.openxmlformats.org/officeDocument/2006/relationships/slideMaster" Target="../slideMasters/slideMaster1.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tags" Target="../tags/tag66.xml"/><Relationship Id="rId11" Type="http://schemas.openxmlformats.org/officeDocument/2006/relationships/tags" Target="../tags/tag71.xml"/><Relationship Id="rId5" Type="http://schemas.openxmlformats.org/officeDocument/2006/relationships/tags" Target="../tags/tag65.xml"/><Relationship Id="rId10" Type="http://schemas.openxmlformats.org/officeDocument/2006/relationships/tags" Target="../tags/tag70.xml"/><Relationship Id="rId4" Type="http://schemas.openxmlformats.org/officeDocument/2006/relationships/tags" Target="../tags/tag64.xml"/><Relationship Id="rId9" Type="http://schemas.openxmlformats.org/officeDocument/2006/relationships/tags" Target="../tags/tag69.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79.xml"/><Relationship Id="rId13" Type="http://schemas.openxmlformats.org/officeDocument/2006/relationships/slideMaster" Target="../slideMasters/slideMaster1.xml"/><Relationship Id="rId3" Type="http://schemas.openxmlformats.org/officeDocument/2006/relationships/tags" Target="../tags/tag74.xml"/><Relationship Id="rId7" Type="http://schemas.openxmlformats.org/officeDocument/2006/relationships/tags" Target="../tags/tag78.xml"/><Relationship Id="rId12" Type="http://schemas.openxmlformats.org/officeDocument/2006/relationships/tags" Target="../tags/tag83.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tags" Target="../tags/tag77.xml"/><Relationship Id="rId11" Type="http://schemas.openxmlformats.org/officeDocument/2006/relationships/tags" Target="../tags/tag82.xml"/><Relationship Id="rId5" Type="http://schemas.openxmlformats.org/officeDocument/2006/relationships/tags" Target="../tags/tag76.xml"/><Relationship Id="rId10" Type="http://schemas.openxmlformats.org/officeDocument/2006/relationships/tags" Target="../tags/tag81.xml"/><Relationship Id="rId4" Type="http://schemas.openxmlformats.org/officeDocument/2006/relationships/tags" Target="../tags/tag75.xml"/><Relationship Id="rId9" Type="http://schemas.openxmlformats.org/officeDocument/2006/relationships/tags" Target="../tags/tag80.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8" Type="http://schemas.openxmlformats.org/officeDocument/2006/relationships/tags" Target="../tags/tag91.xml"/><Relationship Id="rId13" Type="http://schemas.openxmlformats.org/officeDocument/2006/relationships/slideMaster" Target="../slideMasters/slideMaster1.xml"/><Relationship Id="rId3" Type="http://schemas.openxmlformats.org/officeDocument/2006/relationships/tags" Target="../tags/tag86.xml"/><Relationship Id="rId7" Type="http://schemas.openxmlformats.org/officeDocument/2006/relationships/tags" Target="../tags/tag90.xml"/><Relationship Id="rId12" Type="http://schemas.openxmlformats.org/officeDocument/2006/relationships/tags" Target="../tags/tag95.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11" Type="http://schemas.openxmlformats.org/officeDocument/2006/relationships/tags" Target="../tags/tag94.xml"/><Relationship Id="rId5" Type="http://schemas.openxmlformats.org/officeDocument/2006/relationships/tags" Target="../tags/tag88.xml"/><Relationship Id="rId10" Type="http://schemas.openxmlformats.org/officeDocument/2006/relationships/tags" Target="../tags/tag93.xml"/><Relationship Id="rId4" Type="http://schemas.openxmlformats.org/officeDocument/2006/relationships/tags" Target="../tags/tag87.xml"/><Relationship Id="rId9" Type="http://schemas.openxmlformats.org/officeDocument/2006/relationships/tags" Target="../tags/tag9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slide">
    <p:spTree>
      <p:nvGrpSpPr>
        <p:cNvPr id="1" name=""/>
        <p:cNvGrpSpPr/>
        <p:nvPr/>
      </p:nvGrpSpPr>
      <p:grpSpPr>
        <a:xfrm>
          <a:off x="0" y="0"/>
          <a:ext cx="0" cy="0"/>
          <a:chOff x="0" y="0"/>
          <a:chExt cx="0" cy="0"/>
        </a:xfrm>
      </p:grpSpPr>
      <p:grpSp>
        <p:nvGrpSpPr>
          <p:cNvPr id="40" name="Logo with Panels"/>
          <p:cNvGrpSpPr/>
          <p:nvPr/>
        </p:nvGrpSpPr>
        <p:grpSpPr>
          <a:xfrm>
            <a:off x="1370144" y="0"/>
            <a:ext cx="10821856" cy="6457244"/>
            <a:chOff x="1130368" y="0"/>
            <a:chExt cx="8928031" cy="7318210"/>
          </a:xfrm>
        </p:grpSpPr>
        <p:grpSp>
          <p:nvGrpSpPr>
            <p:cNvPr id="4" name="Logo Shapes"/>
            <p:cNvGrpSpPr/>
            <p:nvPr/>
          </p:nvGrpSpPr>
          <p:grpSpPr>
            <a:xfrm>
              <a:off x="1904992" y="0"/>
              <a:ext cx="8153407" cy="6792223"/>
              <a:chOff x="1828800" y="-7143"/>
              <a:chExt cx="8153407" cy="6792223"/>
            </a:xfrm>
          </p:grpSpPr>
          <p:sp>
            <p:nvSpPr>
              <p:cNvPr id="23" name="Rectangle 1"/>
              <p:cNvSpPr>
                <a:spLocks noChangeArrowheads="1"/>
              </p:cNvSpPr>
              <p:nvPr/>
            </p:nvSpPr>
            <p:spPr bwMode="gray">
              <a:xfrm>
                <a:off x="1832930" y="4496096"/>
                <a:ext cx="8149277" cy="2288752"/>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sp>
            <p:nvSpPr>
              <p:cNvPr id="68" name="Rectangle 2"/>
              <p:cNvSpPr>
                <a:spLocks noChangeArrowheads="1"/>
              </p:cNvSpPr>
              <p:nvPr/>
            </p:nvSpPr>
            <p:spPr bwMode="gray">
              <a:xfrm>
                <a:off x="1828800" y="3583783"/>
                <a:ext cx="7132320" cy="3201066"/>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sp>
            <p:nvSpPr>
              <p:cNvPr id="20" name="Rectangle 3"/>
              <p:cNvSpPr>
                <a:spLocks noChangeArrowheads="1"/>
              </p:cNvSpPr>
              <p:nvPr/>
            </p:nvSpPr>
            <p:spPr bwMode="gray">
              <a:xfrm>
                <a:off x="1828800" y="4496096"/>
                <a:ext cx="7132320" cy="2288752"/>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sp>
            <p:nvSpPr>
              <p:cNvPr id="24" name="Rectangle 4"/>
              <p:cNvSpPr>
                <a:spLocks noChangeArrowheads="1"/>
              </p:cNvSpPr>
              <p:nvPr/>
            </p:nvSpPr>
            <p:spPr bwMode="gray">
              <a:xfrm>
                <a:off x="1828800" y="-7143"/>
                <a:ext cx="6248400" cy="677272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sp>
            <p:nvSpPr>
              <p:cNvPr id="28" name="Rectangle 5"/>
              <p:cNvSpPr>
                <a:spLocks noChangeArrowheads="1"/>
              </p:cNvSpPr>
              <p:nvPr/>
            </p:nvSpPr>
            <p:spPr bwMode="gray">
              <a:xfrm>
                <a:off x="1828800" y="1057864"/>
                <a:ext cx="6492240" cy="5707715"/>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sp>
            <p:nvSpPr>
              <p:cNvPr id="69" name="Rectangle 6"/>
              <p:cNvSpPr>
                <a:spLocks noChangeArrowheads="1"/>
              </p:cNvSpPr>
              <p:nvPr/>
            </p:nvSpPr>
            <p:spPr bwMode="gray">
              <a:xfrm>
                <a:off x="1828800" y="3583783"/>
                <a:ext cx="6492240" cy="3201066"/>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sp>
            <p:nvSpPr>
              <p:cNvPr id="29" name="Rectangle 7"/>
              <p:cNvSpPr>
                <a:spLocks noChangeArrowheads="1"/>
              </p:cNvSpPr>
              <p:nvPr/>
            </p:nvSpPr>
            <p:spPr bwMode="gray">
              <a:xfrm>
                <a:off x="1828800" y="1057864"/>
                <a:ext cx="6248400" cy="5707715"/>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sz="1588" noProof="0" dirty="0"/>
              </a:p>
            </p:txBody>
          </p:sp>
          <p:sp>
            <p:nvSpPr>
              <p:cNvPr id="26" name="Rectangle 8"/>
              <p:cNvSpPr>
                <a:spLocks noChangeArrowheads="1"/>
              </p:cNvSpPr>
              <p:nvPr/>
            </p:nvSpPr>
            <p:spPr bwMode="gray">
              <a:xfrm>
                <a:off x="1828800" y="4496096"/>
                <a:ext cx="6492240" cy="2288752"/>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sp>
            <p:nvSpPr>
              <p:cNvPr id="27" name="Rectangle 9"/>
              <p:cNvSpPr/>
              <p:nvPr/>
            </p:nvSpPr>
            <p:spPr bwMode="gray">
              <a:xfrm>
                <a:off x="1828800" y="3583783"/>
                <a:ext cx="6246019" cy="3201066"/>
              </a:xfrm>
              <a:prstGeom prst="rect">
                <a:avLst/>
              </a:prstGeom>
              <a:solidFill>
                <a:srgbClr val="CD2F0E"/>
              </a:solidFill>
              <a:ln w="0">
                <a:noFill/>
                <a:prstDash val="solid"/>
                <a:round/>
                <a:headEnd/>
                <a:tailEnd/>
              </a:ln>
            </p:spPr>
            <p:txBody>
              <a:bodyPr vert="horz" wrap="square" lIns="91440" tIns="45720" rIns="91440" bIns="45720" numCol="1" anchor="t" anchorCtr="0" compatLnSpc="1">
                <a:prstTxWarp prst="textNoShape">
                  <a:avLst/>
                </a:prstTxWarp>
              </a:bodyPr>
              <a:lstStyle/>
              <a:p>
                <a:pPr marL="0" algn="l" defTabSz="899010" rtl="0" eaLnBrk="1" latinLnBrk="0" hangingPunct="1"/>
                <a:endParaRPr lang="en-GB" sz="1765" kern="1200" noProof="0" dirty="0">
                  <a:solidFill>
                    <a:schemeClr val="tx1"/>
                  </a:solidFill>
                  <a:latin typeface="+mn-lt"/>
                  <a:ea typeface="+mn-ea"/>
                  <a:cs typeface="+mn-cs"/>
                </a:endParaRPr>
              </a:p>
            </p:txBody>
          </p:sp>
          <p:sp>
            <p:nvSpPr>
              <p:cNvPr id="30" name="Rectangle 10"/>
              <p:cNvSpPr>
                <a:spLocks noChangeArrowheads="1"/>
              </p:cNvSpPr>
              <p:nvPr/>
            </p:nvSpPr>
            <p:spPr bwMode="gray">
              <a:xfrm>
                <a:off x="1828800" y="4495801"/>
                <a:ext cx="6245352" cy="2288752"/>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sp>
            <p:nvSpPr>
              <p:cNvPr id="71" name="Rectangle 11"/>
              <p:cNvSpPr>
                <a:spLocks noChangeArrowheads="1"/>
              </p:cNvSpPr>
              <p:nvPr/>
            </p:nvSpPr>
            <p:spPr bwMode="gray">
              <a:xfrm>
                <a:off x="1828800" y="4800832"/>
                <a:ext cx="2286000" cy="1984248"/>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grpSp>
        <p:grpSp>
          <p:nvGrpSpPr>
            <p:cNvPr id="36" name="Logo"/>
            <p:cNvGrpSpPr/>
            <p:nvPr/>
          </p:nvGrpSpPr>
          <p:grpSpPr>
            <a:xfrm>
              <a:off x="1130368" y="6790556"/>
              <a:ext cx="905256" cy="527654"/>
              <a:chOff x="1130368" y="6790556"/>
              <a:chExt cx="905256" cy="527654"/>
            </a:xfrm>
          </p:grpSpPr>
          <p:sp>
            <p:nvSpPr>
              <p:cNvPr id="38" name="Rectangle 0"/>
              <p:cNvSpPr>
                <a:spLocks noChangeArrowheads="1"/>
              </p:cNvSpPr>
              <p:nvPr/>
            </p:nvSpPr>
            <p:spPr bwMode="black">
              <a:xfrm>
                <a:off x="1676368" y="6790556"/>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867" rtl="0" eaLnBrk="1" fontAlgn="auto" latinLnBrk="0" hangingPunct="1">
                  <a:lnSpc>
                    <a:spcPct val="100000"/>
                  </a:lnSpc>
                  <a:spcBef>
                    <a:spcPts val="0"/>
                  </a:spcBef>
                  <a:spcAft>
                    <a:spcPts val="0"/>
                  </a:spcAft>
                  <a:buClrTx/>
                  <a:buSzTx/>
                  <a:buFontTx/>
                  <a:buNone/>
                  <a:tabLst/>
                  <a:defRPr/>
                </a:pPr>
                <a:endParaRPr kumimoji="0" lang="en-GB" sz="1588" b="0" i="0" u="none" strike="noStrike" kern="1200" cap="none" spc="0" normalizeH="0" baseline="0" noProof="0" dirty="0">
                  <a:ln>
                    <a:noFill/>
                  </a:ln>
                  <a:solidFill>
                    <a:srgbClr val="000000"/>
                  </a:solidFill>
                  <a:effectLst/>
                  <a:uLnTx/>
                  <a:uFillTx/>
                  <a:latin typeface="Arial"/>
                  <a:ea typeface="+mn-ea"/>
                  <a:cs typeface="+mn-cs"/>
                </a:endParaRPr>
              </a:p>
            </p:txBody>
          </p:sp>
          <p:sp>
            <p:nvSpPr>
              <p:cNvPr id="39" name="Freeform 38"/>
              <p:cNvSpPr>
                <a:spLocks noEditPoints="1"/>
              </p:cNvSpPr>
              <p:nvPr/>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867" rtl="0" eaLnBrk="1" fontAlgn="auto" latinLnBrk="0" hangingPunct="1">
                  <a:lnSpc>
                    <a:spcPct val="100000"/>
                  </a:lnSpc>
                  <a:spcBef>
                    <a:spcPts val="0"/>
                  </a:spcBef>
                  <a:spcAft>
                    <a:spcPts val="0"/>
                  </a:spcAft>
                  <a:buClrTx/>
                  <a:buSzTx/>
                  <a:buFontTx/>
                  <a:buNone/>
                  <a:tabLst/>
                  <a:defRPr/>
                </a:pPr>
                <a:endParaRPr kumimoji="0" lang="en-GB" sz="1588" b="0" i="0" u="none" strike="noStrike" kern="1200" cap="none" spc="0" normalizeH="0" baseline="0" noProof="0" dirty="0">
                  <a:ln>
                    <a:noFill/>
                  </a:ln>
                  <a:solidFill>
                    <a:srgbClr val="000000"/>
                  </a:solidFill>
                  <a:effectLst/>
                  <a:uLnTx/>
                  <a:uFillTx/>
                  <a:latin typeface="Arial"/>
                  <a:ea typeface="+mn-ea"/>
                  <a:cs typeface="+mn-cs"/>
                </a:endParaRPr>
              </a:p>
            </p:txBody>
          </p:sp>
        </p:grpSp>
      </p:grpSp>
      <p:sp>
        <p:nvSpPr>
          <p:cNvPr id="43" name="Descriptor"/>
          <p:cNvSpPr txBox="1"/>
          <p:nvPr>
            <p:custDataLst>
              <p:tags r:id="rId1"/>
            </p:custDataLst>
          </p:nvPr>
        </p:nvSpPr>
        <p:spPr bwMode="white">
          <a:xfrm>
            <a:off x="2493818" y="598467"/>
            <a:ext cx="32060" cy="135743"/>
          </a:xfrm>
          <a:prstGeom prst="rect">
            <a:avLst/>
          </a:prstGeom>
          <a:noFill/>
          <a:ln>
            <a:noFill/>
          </a:ln>
        </p:spPr>
        <p:txBody>
          <a:bodyPr wrap="none" lIns="0" tIns="0" rIns="0" bIns="0" rtlCol="0" anchor="b" anchorCtr="0">
            <a:spAutoFit/>
          </a:bodyPr>
          <a:lstStyle/>
          <a:p>
            <a:r>
              <a:rPr lang="en-GB" sz="882" noProof="0" dirty="0" smtClean="0">
                <a:solidFill>
                  <a:schemeClr val="bg2"/>
                </a:solidFill>
                <a:latin typeface="Arial" pitchFamily="34" charset="0"/>
                <a:cs typeface="Arial" pitchFamily="34" charset="0"/>
              </a:rPr>
              <a:t> </a:t>
            </a:r>
          </a:p>
        </p:txBody>
      </p:sp>
      <p:sp>
        <p:nvSpPr>
          <p:cNvPr id="42" name="Report Title"/>
          <p:cNvSpPr>
            <a:spLocks noGrp="1"/>
          </p:cNvSpPr>
          <p:nvPr>
            <p:ph type="ctrTitle" hasCustomPrompt="1"/>
            <p:custDataLst>
              <p:tags r:id="rId2"/>
            </p:custDataLst>
          </p:nvPr>
        </p:nvSpPr>
        <p:spPr bwMode="white">
          <a:xfrm>
            <a:off x="2493113" y="1112680"/>
            <a:ext cx="7204364" cy="455766"/>
          </a:xfrm>
        </p:spPr>
        <p:txBody>
          <a:bodyPr vert="horz" lIns="0" tIns="0" rIns="0" bIns="64008" rtlCol="0" anchor="t" anchorCtr="0">
            <a:spAutoFit/>
          </a:bodyPr>
          <a:lstStyle>
            <a:lvl1pPr algn="l" defTabSz="899010" rtl="0" eaLnBrk="1" latinLnBrk="0" hangingPunct="1">
              <a:lnSpc>
                <a:spcPct val="90000"/>
              </a:lnSpc>
              <a:spcBef>
                <a:spcPct val="0"/>
              </a:spcBef>
              <a:buNone/>
              <a:defRPr lang="en-GB" sz="2824" b="1" i="1" kern="1200" baseline="0" noProof="0">
                <a:solidFill>
                  <a:schemeClr val="bg1"/>
                </a:solidFill>
                <a:latin typeface="+mj-lt"/>
                <a:ea typeface="+mj-ea"/>
                <a:cs typeface="+mj-cs"/>
              </a:defRPr>
            </a:lvl1pPr>
          </a:lstStyle>
          <a:p>
            <a:r>
              <a:rPr lang="en-GB" noProof="0" dirty="0" smtClean="0"/>
              <a:t>Report Title</a:t>
            </a:r>
            <a:endParaRPr lang="en-GB" noProof="0" dirty="0"/>
          </a:p>
        </p:txBody>
      </p:sp>
      <p:sp>
        <p:nvSpPr>
          <p:cNvPr id="41" name="Report Subtitle"/>
          <p:cNvSpPr>
            <a:spLocks noGrp="1"/>
          </p:cNvSpPr>
          <p:nvPr>
            <p:ph type="subTitle" idx="1" hasCustomPrompt="1"/>
            <p:custDataLst>
              <p:tags r:id="rId3"/>
            </p:custDataLst>
          </p:nvPr>
        </p:nvSpPr>
        <p:spPr bwMode="white">
          <a:xfrm>
            <a:off x="2493113" y="1570740"/>
            <a:ext cx="7204364" cy="391057"/>
          </a:xfrm>
        </p:spPr>
        <p:txBody>
          <a:bodyPr tIns="0" bIns="0">
            <a:spAutoFit/>
          </a:bodyPr>
          <a:lstStyle>
            <a:lvl1pPr marL="0" indent="0" algn="l">
              <a:lnSpc>
                <a:spcPct val="90000"/>
              </a:lnSpc>
              <a:spcAft>
                <a:spcPts val="0"/>
              </a:spcAft>
              <a:buNone/>
              <a:defRPr sz="2824" baseline="0">
                <a:solidFill>
                  <a:schemeClr val="bg1"/>
                </a:solidFill>
                <a:latin typeface="+mj-lt"/>
              </a:defRPr>
            </a:lvl1pPr>
            <a:lvl2pPr marL="449505" indent="0" algn="ctr">
              <a:buNone/>
              <a:defRPr>
                <a:solidFill>
                  <a:schemeClr val="tx1">
                    <a:tint val="75000"/>
                  </a:schemeClr>
                </a:solidFill>
              </a:defRPr>
            </a:lvl2pPr>
            <a:lvl3pPr marL="899010" indent="0" algn="ctr">
              <a:buNone/>
              <a:defRPr>
                <a:solidFill>
                  <a:schemeClr val="tx1">
                    <a:tint val="75000"/>
                  </a:schemeClr>
                </a:solidFill>
              </a:defRPr>
            </a:lvl3pPr>
            <a:lvl4pPr marL="1348516" indent="0" algn="ctr">
              <a:buNone/>
              <a:defRPr>
                <a:solidFill>
                  <a:schemeClr val="tx1">
                    <a:tint val="75000"/>
                  </a:schemeClr>
                </a:solidFill>
              </a:defRPr>
            </a:lvl4pPr>
            <a:lvl5pPr marL="1798021" indent="0" algn="ctr">
              <a:buNone/>
              <a:defRPr>
                <a:solidFill>
                  <a:schemeClr val="tx1">
                    <a:tint val="75000"/>
                  </a:schemeClr>
                </a:solidFill>
              </a:defRPr>
            </a:lvl5pPr>
            <a:lvl6pPr marL="2247527" indent="0" algn="ctr">
              <a:buNone/>
              <a:defRPr>
                <a:solidFill>
                  <a:schemeClr val="tx1">
                    <a:tint val="75000"/>
                  </a:schemeClr>
                </a:solidFill>
              </a:defRPr>
            </a:lvl6pPr>
            <a:lvl7pPr marL="2697032" indent="0" algn="ctr">
              <a:buNone/>
              <a:defRPr>
                <a:solidFill>
                  <a:schemeClr val="tx1">
                    <a:tint val="75000"/>
                  </a:schemeClr>
                </a:solidFill>
              </a:defRPr>
            </a:lvl7pPr>
            <a:lvl8pPr marL="3146538" indent="0" algn="ctr">
              <a:buNone/>
              <a:defRPr>
                <a:solidFill>
                  <a:schemeClr val="tx1">
                    <a:tint val="75000"/>
                  </a:schemeClr>
                </a:solidFill>
              </a:defRPr>
            </a:lvl8pPr>
            <a:lvl9pPr marL="3596043" indent="0" algn="ctr">
              <a:buNone/>
              <a:defRPr>
                <a:solidFill>
                  <a:schemeClr val="tx1">
                    <a:tint val="75000"/>
                  </a:schemeClr>
                </a:solidFill>
              </a:defRPr>
            </a:lvl9pPr>
          </a:lstStyle>
          <a:p>
            <a:r>
              <a:rPr lang="en-GB" noProof="0" dirty="0" smtClean="0"/>
              <a:t>Subtitle</a:t>
            </a:r>
          </a:p>
        </p:txBody>
      </p:sp>
      <p:sp>
        <p:nvSpPr>
          <p:cNvPr id="45" name="Confidentiality Stamp"/>
          <p:cNvSpPr txBox="1"/>
          <p:nvPr>
            <p:custDataLst>
              <p:tags r:id="rId4"/>
            </p:custDataLst>
          </p:nvPr>
        </p:nvSpPr>
        <p:spPr>
          <a:xfrm>
            <a:off x="642851" y="3291841"/>
            <a:ext cx="1485207" cy="135743"/>
          </a:xfrm>
          <a:prstGeom prst="rect">
            <a:avLst/>
          </a:prstGeom>
          <a:noFill/>
          <a:ln>
            <a:noFill/>
          </a:ln>
        </p:spPr>
        <p:txBody>
          <a:bodyPr wrap="square" lIns="0" tIns="0" rIns="0" bIns="0" rtlCol="0">
            <a:spAutoFit/>
          </a:bodyPr>
          <a:lstStyle/>
          <a:p>
            <a:r>
              <a:rPr lang="en-GB" sz="882" i="1" noProof="0" dirty="0" smtClean="0">
                <a:solidFill>
                  <a:schemeClr val="tx1"/>
                </a:solidFill>
                <a:latin typeface="Georgia" pitchFamily="18" charset="0"/>
                <a:cs typeface="Arial" pitchFamily="34" charset="0"/>
              </a:rPr>
              <a:t> </a:t>
            </a:r>
          </a:p>
        </p:txBody>
      </p:sp>
      <p:sp>
        <p:nvSpPr>
          <p:cNvPr id="32" name="Draft Stamp"/>
          <p:cNvSpPr txBox="1"/>
          <p:nvPr>
            <p:custDataLst>
              <p:tags r:id="rId5"/>
            </p:custDataLst>
          </p:nvPr>
        </p:nvSpPr>
        <p:spPr bwMode="black">
          <a:xfrm>
            <a:off x="642851" y="3566160"/>
            <a:ext cx="1662545" cy="257949"/>
          </a:xfrm>
          <a:prstGeom prst="rect">
            <a:avLst/>
          </a:prstGeom>
          <a:noFill/>
          <a:ln>
            <a:noFill/>
          </a:ln>
        </p:spPr>
        <p:txBody>
          <a:bodyPr wrap="square" lIns="0" tIns="0" rIns="0" bIns="121024" rtlCol="0" anchor="t" anchorCtr="0">
            <a:spAutoFit/>
          </a:bodyPr>
          <a:lstStyle/>
          <a:p>
            <a:pPr algn="l">
              <a:lnSpc>
                <a:spcPct val="100000"/>
              </a:lnSpc>
            </a:pPr>
            <a:endParaRPr lang="en-GB" sz="882" b="1" i="1" dirty="0">
              <a:solidFill>
                <a:schemeClr val="tx1"/>
              </a:solidFill>
              <a:latin typeface="Georgia" pitchFamily="18" charset="0"/>
            </a:endParaRPr>
          </a:p>
        </p:txBody>
      </p:sp>
      <p:sp>
        <p:nvSpPr>
          <p:cNvPr id="33" name="Report Date"/>
          <p:cNvSpPr txBox="1"/>
          <p:nvPr>
            <p:custDataLst>
              <p:tags r:id="rId6"/>
            </p:custDataLst>
          </p:nvPr>
        </p:nvSpPr>
        <p:spPr bwMode="black">
          <a:xfrm>
            <a:off x="642851" y="3832412"/>
            <a:ext cx="1485207" cy="135743"/>
          </a:xfrm>
          <a:prstGeom prst="rect">
            <a:avLst/>
          </a:prstGeom>
          <a:noFill/>
          <a:ln>
            <a:noFill/>
          </a:ln>
        </p:spPr>
        <p:txBody>
          <a:bodyPr wrap="square" lIns="0" tIns="0" rIns="0" bIns="0" rtlCol="0">
            <a:spAutoFit/>
          </a:bodyPr>
          <a:lstStyle/>
          <a:p>
            <a:pPr algn="l"/>
            <a:endParaRPr lang="en-GB" sz="882" i="1" dirty="0">
              <a:latin typeface="Georgia" pitchFamily="18" charset="0"/>
            </a:endParaRPr>
          </a:p>
        </p:txBody>
      </p:sp>
      <p:cxnSp>
        <p:nvCxnSpPr>
          <p:cNvPr id="25" name="Frame Line"/>
          <p:cNvCxnSpPr/>
          <p:nvPr/>
        </p:nvCxnSpPr>
        <p:spPr>
          <a:xfrm flipV="1">
            <a:off x="461818" y="3171487"/>
            <a:ext cx="1662545" cy="127059"/>
          </a:xfrm>
          <a:prstGeom prst="bentConnector3">
            <a:avLst>
              <a:gd name="adj1" fmla="val -174"/>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4" name="Cover image"/>
          <p:cNvSpPr txBox="1">
            <a:spLocks noChangeAspect="1"/>
          </p:cNvSpPr>
          <p:nvPr>
            <p:custDataLst>
              <p:tags r:id="rId7"/>
            </p:custDataLst>
          </p:nvPr>
        </p:nvSpPr>
        <p:spPr>
          <a:xfrm>
            <a:off x="2308284" y="3167623"/>
            <a:ext cx="8145368" cy="2823882"/>
          </a:xfrm>
          <a:prstGeom prst="rect">
            <a:avLst/>
          </a:prstGeom>
          <a:noFill/>
          <a:ln w="3175">
            <a:noFill/>
          </a:ln>
        </p:spPr>
        <p:txBody>
          <a:bodyPr wrap="square" lIns="0" tIns="0" rIns="0" bIns="0" rtlCol="0">
            <a:noAutofit/>
          </a:bodyPr>
          <a:lstStyle/>
          <a:p>
            <a:pPr indent="-269703">
              <a:spcAft>
                <a:spcPts val="885"/>
              </a:spcAft>
            </a:pPr>
            <a:endParaRPr lang="en-GB" sz="1941" dirty="0" smtClean="0">
              <a:latin typeface="Georgia" pitchFamily="18" charset="0"/>
            </a:endParaRPr>
          </a:p>
        </p:txBody>
      </p:sp>
    </p:spTree>
    <p:extLst>
      <p:ext uri="{BB962C8B-B14F-4D97-AF65-F5344CB8AC3E}">
        <p14:creationId xmlns:p14="http://schemas.microsoft.com/office/powerpoint/2010/main" val="411453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Four">
    <p:spTree>
      <p:nvGrpSpPr>
        <p:cNvPr id="1" name=""/>
        <p:cNvGrpSpPr/>
        <p:nvPr/>
      </p:nvGrpSpPr>
      <p:grpSpPr>
        <a:xfrm>
          <a:off x="0" y="0"/>
          <a:ext cx="0" cy="0"/>
          <a:chOff x="0" y="0"/>
          <a:chExt cx="0" cy="0"/>
        </a:xfrm>
      </p:grpSpPr>
      <p:sp>
        <p:nvSpPr>
          <p:cNvPr id="53"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34" name="Content Placeholder 2"/>
          <p:cNvSpPr>
            <a:spLocks noGrp="1"/>
          </p:cNvSpPr>
          <p:nvPr>
            <p:ph sz="quarter" idx="24"/>
          </p:nvPr>
        </p:nvSpPr>
        <p:spPr>
          <a:xfrm>
            <a:off x="642851" y="1815353"/>
            <a:ext cx="5364480" cy="2081605"/>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6" name="Content Placeholder 3"/>
          <p:cNvSpPr>
            <a:spLocks noGrp="1"/>
          </p:cNvSpPr>
          <p:nvPr>
            <p:ph sz="quarter" idx="25"/>
          </p:nvPr>
        </p:nvSpPr>
        <p:spPr>
          <a:xfrm>
            <a:off x="6184669" y="1815353"/>
            <a:ext cx="5364480" cy="2081605"/>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8" name="Content Placeholder 4"/>
          <p:cNvSpPr>
            <a:spLocks noGrp="1"/>
          </p:cNvSpPr>
          <p:nvPr>
            <p:ph sz="quarter" idx="26"/>
          </p:nvPr>
        </p:nvSpPr>
        <p:spPr>
          <a:xfrm>
            <a:off x="642851" y="4034118"/>
            <a:ext cx="5364480" cy="2081605"/>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0" name="Content Placeholder 5"/>
          <p:cNvSpPr>
            <a:spLocks noGrp="1"/>
          </p:cNvSpPr>
          <p:nvPr>
            <p:ph sz="quarter" idx="27"/>
          </p:nvPr>
        </p:nvSpPr>
        <p:spPr>
          <a:xfrm>
            <a:off x="6184669" y="4034118"/>
            <a:ext cx="5364480" cy="2081605"/>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1" name="HeaderTOCPlaceholder"/>
          <p:cNvSpPr txBox="1"/>
          <p:nvPr>
            <p:custDataLst>
              <p:tags r:id="rId1"/>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cxnSp>
        <p:nvCxnSpPr>
          <p:cNvPr id="58" name="Straight Connector 57"/>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6" name="Section Header"/>
          <p:cNvSpPr txBox="1"/>
          <p:nvPr>
            <p:custDataLst>
              <p:tags r:id="rId2"/>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7" name="Date/Filepath" hidden="1"/>
          <p:cNvSpPr txBox="1"/>
          <p:nvPr>
            <p:custDataLst>
              <p:tags r:id="rId3"/>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21" name="Slide Tags" hidden="1"/>
          <p:cNvSpPr txBox="1"/>
          <p:nvPr>
            <p:custDataLst>
              <p:tags r:id="rId4"/>
            </p:custDataLst>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cxnSp>
        <p:nvCxnSpPr>
          <p:cNvPr id="23"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9" name="Report Date"/>
          <p:cNvSpPr txBox="1"/>
          <p:nvPr>
            <p:custDataLst>
              <p:tags r:id="rId5"/>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31" name="Page Number"/>
          <p:cNvSpPr txBox="1"/>
          <p:nvPr>
            <p:custDataLst>
              <p:tags r:id="rId6"/>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33" name="Presentation Disclaimer"/>
          <p:cNvSpPr txBox="1"/>
          <p:nvPr>
            <p:custDataLst>
              <p:tags r:id="rId7"/>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37" name="Straight Connector 36"/>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Section Footer"/>
          <p:cNvSpPr txBox="1"/>
          <p:nvPr>
            <p:custDataLst>
              <p:tags r:id="rId8"/>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41" name="Draft stamp"/>
          <p:cNvSpPr txBox="1"/>
          <p:nvPr>
            <p:custDataLst>
              <p:tags r:id="rId9"/>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2620808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2" name="Date/Filepath" hidden="1"/>
          <p:cNvSpPr txBox="1"/>
          <p:nvPr>
            <p:custDataLst>
              <p:tags r:id="rId1"/>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5" name="Slide Tags" hidden="1"/>
          <p:cNvSpPr txBox="1"/>
          <p:nvPr>
            <p:custDataLst>
              <p:tags r:id="rId2"/>
            </p:custDataLst>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spTree>
    <p:extLst>
      <p:ext uri="{BB962C8B-B14F-4D97-AF65-F5344CB8AC3E}">
        <p14:creationId xmlns:p14="http://schemas.microsoft.com/office/powerpoint/2010/main" val="4228374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Title Only No Header Footer">
    <p:spTree>
      <p:nvGrpSpPr>
        <p:cNvPr id="1" name=""/>
        <p:cNvGrpSpPr/>
        <p:nvPr/>
      </p:nvGrpSpPr>
      <p:grpSpPr>
        <a:xfrm>
          <a:off x="0" y="0"/>
          <a:ext cx="0" cy="0"/>
          <a:chOff x="0" y="0"/>
          <a:chExt cx="0" cy="0"/>
        </a:xfrm>
      </p:grpSpPr>
      <p:sp>
        <p:nvSpPr>
          <p:cNvPr id="22"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12" name="HeaderTOCPlaceholder"/>
          <p:cNvSpPr txBox="1"/>
          <p:nvPr>
            <p:custDataLst>
              <p:tags r:id="rId1"/>
            </p:custDataLst>
          </p:nvPr>
        </p:nvSpPr>
        <p:spPr>
          <a:xfrm>
            <a:off x="4341090"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cxnSp>
        <p:nvCxnSpPr>
          <p:cNvPr id="21" name="Straight Connector 20"/>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8" name="Slide Tags" hidden="1"/>
          <p:cNvSpPr txBox="1"/>
          <p:nvPr>
            <p:custDataLst>
              <p:tags r:id="rId2"/>
            </p:custDataLst>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cxnSp>
        <p:nvCxnSpPr>
          <p:cNvPr id="13"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2637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Header Footer Only">
    <p:spTree>
      <p:nvGrpSpPr>
        <p:cNvPr id="1" name=""/>
        <p:cNvGrpSpPr/>
        <p:nvPr/>
      </p:nvGrpSpPr>
      <p:grpSpPr>
        <a:xfrm>
          <a:off x="0" y="0"/>
          <a:ext cx="0" cy="0"/>
          <a:chOff x="0" y="0"/>
          <a:chExt cx="0" cy="0"/>
        </a:xfrm>
      </p:grpSpPr>
      <p:sp>
        <p:nvSpPr>
          <p:cNvPr id="13" name="HeaderTOCPlaceholder"/>
          <p:cNvSpPr txBox="1"/>
          <p:nvPr>
            <p:custDataLst>
              <p:tags r:id="rId1"/>
            </p:custDataLst>
          </p:nvPr>
        </p:nvSpPr>
        <p:spPr>
          <a:xfrm>
            <a:off x="4341090"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18" name="Section Header"/>
          <p:cNvSpPr txBox="1"/>
          <p:nvPr>
            <p:custDataLst>
              <p:tags r:id="rId2"/>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6" name="Date/Filepath" hidden="1"/>
          <p:cNvSpPr txBox="1"/>
          <p:nvPr>
            <p:custDataLst>
              <p:tags r:id="rId3"/>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7" name="Slide Tags" hidden="1"/>
          <p:cNvSpPr txBox="1"/>
          <p:nvPr>
            <p:custDataLst>
              <p:tags r:id="rId4"/>
            </p:custDataLst>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cxnSp>
        <p:nvCxnSpPr>
          <p:cNvPr id="21"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0" name="Report Date"/>
          <p:cNvSpPr txBox="1"/>
          <p:nvPr>
            <p:custDataLst>
              <p:tags r:id="rId5"/>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2" name="Page Number"/>
          <p:cNvSpPr txBox="1"/>
          <p:nvPr>
            <p:custDataLst>
              <p:tags r:id="rId6"/>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7" name="Presentation Disclaimer"/>
          <p:cNvSpPr txBox="1"/>
          <p:nvPr>
            <p:custDataLst>
              <p:tags r:id="rId7"/>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28" name="Straight Connector 27"/>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Section Footer"/>
          <p:cNvSpPr txBox="1"/>
          <p:nvPr>
            <p:custDataLst>
              <p:tags r:id="rId8"/>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30" name="Draft stamp"/>
          <p:cNvSpPr txBox="1"/>
          <p:nvPr>
            <p:custDataLst>
              <p:tags r:id="rId9"/>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1313280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ntro Only">
    <p:spTree>
      <p:nvGrpSpPr>
        <p:cNvPr id="1" name=""/>
        <p:cNvGrpSpPr/>
        <p:nvPr/>
      </p:nvGrpSpPr>
      <p:grpSpPr>
        <a:xfrm>
          <a:off x="0" y="0"/>
          <a:ext cx="0" cy="0"/>
          <a:chOff x="0" y="0"/>
          <a:chExt cx="0" cy="0"/>
        </a:xfrm>
      </p:grpSpPr>
      <p:sp>
        <p:nvSpPr>
          <p:cNvPr id="13" name="HeaderTOCPlaceholder"/>
          <p:cNvSpPr txBox="1"/>
          <p:nvPr>
            <p:custDataLst>
              <p:tags r:id="rId1"/>
            </p:custDataLst>
          </p:nvPr>
        </p:nvSpPr>
        <p:spPr>
          <a:xfrm>
            <a:off x="4341090"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6" name="Date/Filepath" hidden="1"/>
          <p:cNvSpPr txBox="1"/>
          <p:nvPr>
            <p:custDataLst>
              <p:tags r:id="rId2"/>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7" name="Slide Tags" hidden="1"/>
          <p:cNvSpPr txBox="1"/>
          <p:nvPr>
            <p:custDataLst>
              <p:tags r:id="rId3"/>
            </p:custDataLst>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cxnSp>
        <p:nvCxnSpPr>
          <p:cNvPr id="15"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0" name="Report Date"/>
          <p:cNvSpPr txBox="1"/>
          <p:nvPr>
            <p:custDataLst>
              <p:tags r:id="rId4"/>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2" name="Page Number"/>
          <p:cNvSpPr txBox="1"/>
          <p:nvPr>
            <p:custDataLst>
              <p:tags r:id="rId5"/>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6" name="Presentation Disclaimer"/>
          <p:cNvSpPr txBox="1"/>
          <p:nvPr>
            <p:custDataLst>
              <p:tags r:id="rId6"/>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27" name="Straight Connector 26"/>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Section Footer"/>
          <p:cNvSpPr txBox="1"/>
          <p:nvPr>
            <p:custDataLst>
              <p:tags r:id="rId7"/>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9" name="Draft stamp"/>
          <p:cNvSpPr txBox="1"/>
          <p:nvPr>
            <p:custDataLst>
              <p:tags r:id="rId8"/>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1851366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13" name="Section Divider Title"/>
          <p:cNvSpPr>
            <a:spLocks noGrp="1"/>
          </p:cNvSpPr>
          <p:nvPr>
            <p:ph type="title" hasCustomPrompt="1"/>
            <p:custDataLst>
              <p:tags r:id="rId1"/>
            </p:custDataLst>
          </p:nvPr>
        </p:nvSpPr>
        <p:spPr>
          <a:xfrm>
            <a:off x="641455" y="886235"/>
            <a:ext cx="3504394" cy="1303525"/>
          </a:xfrm>
        </p:spPr>
        <p:txBody>
          <a:bodyPr wrap="square" tIns="0" bIns="0" anchor="t">
            <a:spAutoFit/>
          </a:bodyPr>
          <a:lstStyle>
            <a:lvl1pPr algn="l">
              <a:defRPr sz="2824" b="1" i="1" cap="none">
                <a:solidFill>
                  <a:schemeClr val="tx2"/>
                </a:solidFill>
              </a:defRPr>
            </a:lvl1pPr>
          </a:lstStyle>
          <a:p>
            <a:r>
              <a:rPr lang="en-GB" noProof="0" dirty="0" smtClean="0"/>
              <a:t>Click to add Section Divider Title</a:t>
            </a:r>
            <a:endParaRPr lang="en-GB" noProof="0" dirty="0"/>
          </a:p>
        </p:txBody>
      </p:sp>
      <p:sp>
        <p:nvSpPr>
          <p:cNvPr id="25" name="DividerTOCPlaceholder"/>
          <p:cNvSpPr txBox="1"/>
          <p:nvPr>
            <p:custDataLst>
              <p:tags r:id="rId2"/>
            </p:custDataLst>
          </p:nvPr>
        </p:nvSpPr>
        <p:spPr>
          <a:xfrm>
            <a:off x="4350545" y="908471"/>
            <a:ext cx="7204364" cy="5209941"/>
          </a:xfrm>
          <a:prstGeom prst="rect">
            <a:avLst/>
          </a:prstGeom>
          <a:noFill/>
          <a:ln>
            <a:noFill/>
          </a:ln>
        </p:spPr>
        <p:txBody>
          <a:bodyPr wrap="square" lIns="0" tIns="0" rIns="0" bIns="0" rtlCol="0">
            <a:noAutofit/>
          </a:bodyPr>
          <a:lstStyle/>
          <a:p>
            <a:endParaRPr lang="en-GB" sz="1588" noProof="1" smtClean="0">
              <a:solidFill>
                <a:schemeClr val="tx1"/>
              </a:solidFill>
              <a:latin typeface="Georgia" pitchFamily="18" charset="0"/>
              <a:cs typeface="Arial" pitchFamily="34" charset="0"/>
            </a:endParaRPr>
          </a:p>
        </p:txBody>
      </p:sp>
      <p:sp>
        <p:nvSpPr>
          <p:cNvPr id="24" name="HeaderTOCPlaceholder"/>
          <p:cNvSpPr txBox="1"/>
          <p:nvPr>
            <p:custDataLst>
              <p:tags r:id="rId3"/>
            </p:custDataLst>
          </p:nvPr>
        </p:nvSpPr>
        <p:spPr>
          <a:xfrm>
            <a:off x="4341090"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29" name="Section Header"/>
          <p:cNvSpPr txBox="1"/>
          <p:nvPr>
            <p:custDataLst>
              <p:tags r:id="rId4"/>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14" name="Date/Filepath" hidden="1"/>
          <p:cNvSpPr txBox="1"/>
          <p:nvPr>
            <p:custDataLst>
              <p:tags r:id="rId5"/>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1" name="Slide Tags" hidden="1"/>
          <p:cNvSpPr txBox="1"/>
          <p:nvPr>
            <p:custDataLst>
              <p:tags r:id="rId6"/>
            </p:custDataLst>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cxnSp>
        <p:nvCxnSpPr>
          <p:cNvPr id="20"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18" name="Report Date"/>
          <p:cNvSpPr txBox="1"/>
          <p:nvPr>
            <p:custDataLst>
              <p:tags r:id="rId7"/>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19" name="Page Number"/>
          <p:cNvSpPr txBox="1"/>
          <p:nvPr>
            <p:custDataLst>
              <p:tags r:id="rId8"/>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1" name="Presentation Disclaimer"/>
          <p:cNvSpPr txBox="1"/>
          <p:nvPr>
            <p:custDataLst>
              <p:tags r:id="rId9"/>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23" name="Straight Connector 22"/>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6" name="Section Footer"/>
          <p:cNvSpPr txBox="1"/>
          <p:nvPr>
            <p:custDataLst>
              <p:tags r:id="rId10"/>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8" name="Draft stamp"/>
          <p:cNvSpPr txBox="1"/>
          <p:nvPr>
            <p:custDataLst>
              <p:tags r:id="rId11"/>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3617306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Appendix Divider">
    <p:spTree>
      <p:nvGrpSpPr>
        <p:cNvPr id="1" name=""/>
        <p:cNvGrpSpPr/>
        <p:nvPr/>
      </p:nvGrpSpPr>
      <p:grpSpPr>
        <a:xfrm>
          <a:off x="0" y="0"/>
          <a:ext cx="0" cy="0"/>
          <a:chOff x="0" y="0"/>
          <a:chExt cx="0" cy="0"/>
        </a:xfrm>
      </p:grpSpPr>
      <p:sp>
        <p:nvSpPr>
          <p:cNvPr id="2" name="Appendix Divider Title"/>
          <p:cNvSpPr>
            <a:spLocks noGrp="1"/>
          </p:cNvSpPr>
          <p:nvPr>
            <p:ph type="title" hasCustomPrompt="1"/>
            <p:custDataLst>
              <p:tags r:id="rId1"/>
            </p:custDataLst>
          </p:nvPr>
        </p:nvSpPr>
        <p:spPr>
          <a:xfrm>
            <a:off x="642850" y="886235"/>
            <a:ext cx="3513514" cy="1303525"/>
          </a:xfrm>
        </p:spPr>
        <p:txBody>
          <a:bodyPr wrap="square" tIns="0" bIns="0" anchor="t">
            <a:spAutoFit/>
          </a:bodyPr>
          <a:lstStyle>
            <a:lvl1pPr algn="l">
              <a:defRPr sz="2824" b="1" i="1" cap="none" baseline="0">
                <a:latin typeface="+mj-lt"/>
              </a:defRPr>
            </a:lvl1pPr>
          </a:lstStyle>
          <a:p>
            <a:r>
              <a:rPr lang="en-GB" noProof="0" dirty="0" smtClean="0"/>
              <a:t>Click to add Appendix Divider Title</a:t>
            </a:r>
            <a:endParaRPr lang="en-GB" noProof="0" dirty="0"/>
          </a:p>
        </p:txBody>
      </p:sp>
      <p:sp>
        <p:nvSpPr>
          <p:cNvPr id="18" name="DividerTOCPlaceholder"/>
          <p:cNvSpPr txBox="1"/>
          <p:nvPr>
            <p:custDataLst>
              <p:tags r:id="rId2"/>
            </p:custDataLst>
          </p:nvPr>
        </p:nvSpPr>
        <p:spPr>
          <a:xfrm>
            <a:off x="4350545" y="908470"/>
            <a:ext cx="7204364" cy="5209412"/>
          </a:xfrm>
          <a:prstGeom prst="rect">
            <a:avLst/>
          </a:prstGeom>
          <a:noFill/>
          <a:ln>
            <a:noFill/>
          </a:ln>
        </p:spPr>
        <p:txBody>
          <a:bodyPr wrap="square" lIns="0" tIns="0" rIns="0" bIns="0" rtlCol="0">
            <a:noAutofit/>
          </a:bodyPr>
          <a:lstStyle/>
          <a:p>
            <a:endParaRPr lang="en-GB" sz="1588" noProof="1" smtClean="0">
              <a:solidFill>
                <a:schemeClr val="tx1"/>
              </a:solidFill>
              <a:latin typeface="Georgia" pitchFamily="18" charset="0"/>
              <a:cs typeface="Arial" pitchFamily="34" charset="0"/>
            </a:endParaRPr>
          </a:p>
        </p:txBody>
      </p:sp>
      <p:sp>
        <p:nvSpPr>
          <p:cNvPr id="26" name="HeaderTOCPlaceholder"/>
          <p:cNvSpPr txBox="1"/>
          <p:nvPr>
            <p:custDataLst>
              <p:tags r:id="rId3"/>
            </p:custDataLst>
          </p:nvPr>
        </p:nvSpPr>
        <p:spPr>
          <a:xfrm>
            <a:off x="4341090"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19" name="Section Header"/>
          <p:cNvSpPr txBox="1"/>
          <p:nvPr>
            <p:custDataLst>
              <p:tags r:id="rId4"/>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17" name="Date/Filepath" hidden="1"/>
          <p:cNvSpPr txBox="1"/>
          <p:nvPr>
            <p:custDataLst>
              <p:tags r:id="rId5"/>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6" name="Slide Tags" hidden="1"/>
          <p:cNvSpPr txBox="1"/>
          <p:nvPr>
            <p:custDataLst>
              <p:tags r:id="rId6"/>
            </p:custDataLst>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cxnSp>
        <p:nvCxnSpPr>
          <p:cNvPr id="28"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1" name="Report Date"/>
          <p:cNvSpPr txBox="1"/>
          <p:nvPr>
            <p:custDataLst>
              <p:tags r:id="rId7"/>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3" name="Page Number"/>
          <p:cNvSpPr txBox="1"/>
          <p:nvPr>
            <p:custDataLst>
              <p:tags r:id="rId8"/>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5" name="Presentation Disclaimer"/>
          <p:cNvSpPr txBox="1"/>
          <p:nvPr>
            <p:custDataLst>
              <p:tags r:id="rId9"/>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27" name="Straight Connector 26"/>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Section Footer"/>
          <p:cNvSpPr txBox="1"/>
          <p:nvPr>
            <p:custDataLst>
              <p:tags r:id="rId10"/>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30" name="Draft stamp"/>
          <p:cNvSpPr txBox="1"/>
          <p:nvPr>
            <p:custDataLst>
              <p:tags r:id="rId11"/>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3345727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At a glance">
    <p:spTree>
      <p:nvGrpSpPr>
        <p:cNvPr id="1" name=""/>
        <p:cNvGrpSpPr/>
        <p:nvPr/>
      </p:nvGrpSpPr>
      <p:grpSpPr>
        <a:xfrm>
          <a:off x="0" y="0"/>
          <a:ext cx="0" cy="0"/>
          <a:chOff x="0" y="0"/>
          <a:chExt cx="0" cy="0"/>
        </a:xfrm>
      </p:grpSpPr>
      <p:sp>
        <p:nvSpPr>
          <p:cNvPr id="13" name="Banner"/>
          <p:cNvSpPr>
            <a:spLocks noGrp="1"/>
          </p:cNvSpPr>
          <p:nvPr>
            <p:ph type="title" hasCustomPrompt="1"/>
          </p:nvPr>
        </p:nvSpPr>
        <p:spPr>
          <a:xfrm>
            <a:off x="642851" y="941294"/>
            <a:ext cx="3513513" cy="742278"/>
          </a:xfrm>
        </p:spPr>
        <p:txBody>
          <a:bodyPr wrap="square" tIns="0" bIns="0" anchor="t">
            <a:noAutofit/>
          </a:bodyPr>
          <a:lstStyle>
            <a:lvl1pPr algn="l">
              <a:defRPr sz="1324" b="1" i="0" cap="none">
                <a:solidFill>
                  <a:schemeClr val="tx2"/>
                </a:solidFill>
              </a:defRPr>
            </a:lvl1pPr>
          </a:lstStyle>
          <a:p>
            <a:r>
              <a:rPr lang="en-GB" noProof="0" dirty="0" smtClean="0"/>
              <a:t>At a glance</a:t>
            </a:r>
            <a:endParaRPr lang="en-GB" noProof="0" dirty="0"/>
          </a:p>
        </p:txBody>
      </p:sp>
      <p:sp>
        <p:nvSpPr>
          <p:cNvPr id="17" name="Text Placeholder"/>
          <p:cNvSpPr>
            <a:spLocks noGrp="1"/>
          </p:cNvSpPr>
          <p:nvPr>
            <p:ph type="body" sz="quarter" idx="30" hasCustomPrompt="1"/>
          </p:nvPr>
        </p:nvSpPr>
        <p:spPr>
          <a:xfrm>
            <a:off x="4346182" y="941293"/>
            <a:ext cx="7202967" cy="742278"/>
          </a:xfrm>
        </p:spPr>
        <p:txBody>
          <a:bodyPr vert="horz" lIns="0" tIns="0" rIns="0" bIns="0" rtlCol="0">
            <a:noAutofit/>
          </a:bodyPr>
          <a:lstStyle>
            <a:lvl1pPr marL="0" marR="0" indent="0" algn="l" defTabSz="899010" rtl="0" eaLnBrk="1" fontAlgn="base" latinLnBrk="0" hangingPunct="1">
              <a:lnSpc>
                <a:spcPct val="100000"/>
              </a:lnSpc>
              <a:spcBef>
                <a:spcPct val="0"/>
              </a:spcBef>
              <a:spcAft>
                <a:spcPts val="0"/>
              </a:spcAft>
              <a:buClr>
                <a:srgbClr val="000000"/>
              </a:buClr>
              <a:buSzTx/>
              <a:buFont typeface="Wingdings" pitchFamily="2" charset="2"/>
              <a:buNone/>
              <a:tabLst/>
              <a:defRPr lang="en-GB" sz="971" b="0" i="1" kern="1200" noProof="0" dirty="0" smtClean="0">
                <a:solidFill>
                  <a:schemeClr val="tx2"/>
                </a:solidFill>
                <a:latin typeface="Georgia" pitchFamily="18" charset="0"/>
                <a:ea typeface="+mn-ea"/>
                <a:cs typeface="+mn-cs"/>
              </a:defRPr>
            </a:lvl1pPr>
          </a:lstStyle>
          <a:p>
            <a:pPr lvl="0" algn="l" defTabSz="899010" rtl="0" eaLnBrk="1" latinLnBrk="0" hangingPunct="1">
              <a:spcBef>
                <a:spcPct val="0"/>
              </a:spcBef>
              <a:buNone/>
            </a:pPr>
            <a:r>
              <a:rPr lang="en-GB" dirty="0" smtClean="0"/>
              <a:t>PwC view – Insert text here</a:t>
            </a:r>
          </a:p>
        </p:txBody>
      </p:sp>
      <p:cxnSp>
        <p:nvCxnSpPr>
          <p:cNvPr id="34" name="Straight Connector 33"/>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0" name="HeaderTOCPlaceholder"/>
          <p:cNvSpPr txBox="1"/>
          <p:nvPr>
            <p:custDataLst>
              <p:tags r:id="rId1"/>
            </p:custDataLst>
          </p:nvPr>
        </p:nvSpPr>
        <p:spPr>
          <a:xfrm>
            <a:off x="4344785"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25" name="Section Header"/>
          <p:cNvSpPr txBox="1"/>
          <p:nvPr>
            <p:custDataLst>
              <p:tags r:id="rId2"/>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14" name="Date/Filepath" hidden="1"/>
          <p:cNvSpPr txBox="1"/>
          <p:nvPr>
            <p:custDataLst>
              <p:tags r:id="rId3"/>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1" name="Slide Tags" hidden="1"/>
          <p:cNvSpPr txBox="1"/>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cxnSp>
        <p:nvCxnSpPr>
          <p:cNvPr id="22"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19" name="Report Date"/>
          <p:cNvSpPr txBox="1"/>
          <p:nvPr>
            <p:custDataLst>
              <p:tags r:id="rId4"/>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1" name="Page Number"/>
          <p:cNvSpPr txBox="1"/>
          <p:nvPr>
            <p:custDataLst>
              <p:tags r:id="rId5"/>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3" name="Presentation Disclaimer"/>
          <p:cNvSpPr txBox="1"/>
          <p:nvPr>
            <p:custDataLst>
              <p:tags r:id="rId6"/>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24" name="Straight Connector 23"/>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6" name="Section Footer"/>
          <p:cNvSpPr txBox="1"/>
          <p:nvPr>
            <p:custDataLst>
              <p:tags r:id="rId7"/>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8" name="Draft stamp"/>
          <p:cNvSpPr txBox="1"/>
          <p:nvPr>
            <p:custDataLst>
              <p:tags r:id="rId8"/>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11679934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At a glance Content: Three">
    <p:spTree>
      <p:nvGrpSpPr>
        <p:cNvPr id="1" name=""/>
        <p:cNvGrpSpPr/>
        <p:nvPr/>
      </p:nvGrpSpPr>
      <p:grpSpPr>
        <a:xfrm>
          <a:off x="0" y="0"/>
          <a:ext cx="0" cy="0"/>
          <a:chOff x="0" y="0"/>
          <a:chExt cx="0" cy="0"/>
        </a:xfrm>
      </p:grpSpPr>
      <p:sp>
        <p:nvSpPr>
          <p:cNvPr id="13" name="Banner"/>
          <p:cNvSpPr>
            <a:spLocks noGrp="1"/>
          </p:cNvSpPr>
          <p:nvPr>
            <p:ph type="title" hasCustomPrompt="1"/>
          </p:nvPr>
        </p:nvSpPr>
        <p:spPr>
          <a:xfrm>
            <a:off x="642851" y="941294"/>
            <a:ext cx="3513513" cy="742278"/>
          </a:xfrm>
        </p:spPr>
        <p:txBody>
          <a:bodyPr wrap="square" tIns="0" bIns="0" anchor="t">
            <a:noAutofit/>
          </a:bodyPr>
          <a:lstStyle>
            <a:lvl1pPr algn="l">
              <a:defRPr sz="1324" b="1" i="0" cap="none">
                <a:solidFill>
                  <a:schemeClr val="tx2"/>
                </a:solidFill>
                <a:latin typeface="+mj-lt"/>
                <a:cs typeface="Arial"/>
              </a:defRPr>
            </a:lvl1pPr>
          </a:lstStyle>
          <a:p>
            <a:r>
              <a:rPr lang="en-GB" noProof="0" dirty="0" smtClean="0"/>
              <a:t>At a glance – our views</a:t>
            </a:r>
            <a:endParaRPr lang="en-GB" noProof="0" dirty="0"/>
          </a:p>
        </p:txBody>
      </p:sp>
      <p:sp>
        <p:nvSpPr>
          <p:cNvPr id="17" name="Text Placeholder"/>
          <p:cNvSpPr>
            <a:spLocks noGrp="1"/>
          </p:cNvSpPr>
          <p:nvPr>
            <p:ph type="body" sz="quarter" idx="30" hasCustomPrompt="1"/>
          </p:nvPr>
        </p:nvSpPr>
        <p:spPr>
          <a:xfrm>
            <a:off x="4346182" y="941293"/>
            <a:ext cx="7204364" cy="742278"/>
          </a:xfrm>
        </p:spPr>
        <p:txBody>
          <a:bodyPr vert="horz" lIns="0" tIns="0" rIns="0" bIns="0" rtlCol="0">
            <a:noAutofit/>
          </a:bodyPr>
          <a:lstStyle>
            <a:lvl1pPr marL="0" marR="0" indent="0" algn="l" defTabSz="899010" rtl="0" eaLnBrk="1" fontAlgn="base" latinLnBrk="0" hangingPunct="1">
              <a:lnSpc>
                <a:spcPct val="100000"/>
              </a:lnSpc>
              <a:spcBef>
                <a:spcPct val="0"/>
              </a:spcBef>
              <a:spcAft>
                <a:spcPts val="0"/>
              </a:spcAft>
              <a:buClr>
                <a:srgbClr val="000000"/>
              </a:buClr>
              <a:buSzTx/>
              <a:buFont typeface="Wingdings" pitchFamily="2" charset="2"/>
              <a:buNone/>
              <a:tabLst/>
              <a:defRPr lang="en-GB" sz="971" b="0" i="1" kern="1200" noProof="0" dirty="0" smtClean="0">
                <a:solidFill>
                  <a:schemeClr val="tx2"/>
                </a:solidFill>
                <a:latin typeface="Georgia" pitchFamily="18" charset="0"/>
                <a:ea typeface="+mn-ea"/>
                <a:cs typeface="+mn-cs"/>
              </a:defRPr>
            </a:lvl1pPr>
          </a:lstStyle>
          <a:p>
            <a:pPr lvl="0" algn="l" defTabSz="899010" rtl="0" eaLnBrk="1" latinLnBrk="0" hangingPunct="1">
              <a:spcBef>
                <a:spcPct val="0"/>
              </a:spcBef>
              <a:buNone/>
            </a:pPr>
            <a:r>
              <a:rPr lang="en-GB" dirty="0" smtClean="0"/>
              <a:t>Insert text here</a:t>
            </a:r>
          </a:p>
        </p:txBody>
      </p:sp>
      <p:sp>
        <p:nvSpPr>
          <p:cNvPr id="22" name="Content Placeholder 2"/>
          <p:cNvSpPr>
            <a:spLocks noGrp="1"/>
          </p:cNvSpPr>
          <p:nvPr>
            <p:ph sz="quarter" idx="31"/>
          </p:nvPr>
        </p:nvSpPr>
        <p:spPr>
          <a:xfrm>
            <a:off x="642851" y="1815353"/>
            <a:ext cx="3513513" cy="43084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1" name="Content Placeholder 3"/>
          <p:cNvSpPr>
            <a:spLocks noGrp="1"/>
          </p:cNvSpPr>
          <p:nvPr>
            <p:ph sz="quarter" idx="32"/>
          </p:nvPr>
        </p:nvSpPr>
        <p:spPr>
          <a:xfrm>
            <a:off x="4344785" y="1815353"/>
            <a:ext cx="3513513" cy="43084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3" name="Content Placeholder 4"/>
          <p:cNvSpPr>
            <a:spLocks noGrp="1"/>
          </p:cNvSpPr>
          <p:nvPr>
            <p:ph sz="quarter" idx="33"/>
          </p:nvPr>
        </p:nvSpPr>
        <p:spPr>
          <a:xfrm>
            <a:off x="8035636" y="1815353"/>
            <a:ext cx="3513513" cy="43084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34" name="Straight Connector 33"/>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0" name="HeaderTOCPlaceholder"/>
          <p:cNvSpPr txBox="1"/>
          <p:nvPr>
            <p:custDataLst>
              <p:tags r:id="rId1"/>
            </p:custDataLst>
          </p:nvPr>
        </p:nvSpPr>
        <p:spPr>
          <a:xfrm>
            <a:off x="4344785"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25" name="Section Header"/>
          <p:cNvSpPr txBox="1"/>
          <p:nvPr>
            <p:custDataLst>
              <p:tags r:id="rId2"/>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14" name="Date/Filepath" hidden="1"/>
          <p:cNvSpPr txBox="1"/>
          <p:nvPr>
            <p:custDataLst>
              <p:tags r:id="rId3"/>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1" name="Slide Tags" hidden="1"/>
          <p:cNvSpPr txBox="1"/>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cxnSp>
        <p:nvCxnSpPr>
          <p:cNvPr id="27"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3" name="Report Date"/>
          <p:cNvSpPr txBox="1"/>
          <p:nvPr>
            <p:custDataLst>
              <p:tags r:id="rId4"/>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4" name="Page Number"/>
          <p:cNvSpPr txBox="1"/>
          <p:nvPr>
            <p:custDataLst>
              <p:tags r:id="rId5"/>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6" name="Presentation Disclaimer"/>
          <p:cNvSpPr txBox="1"/>
          <p:nvPr>
            <p:custDataLst>
              <p:tags r:id="rId6"/>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28" name="Straight Connector 27"/>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Section Footer"/>
          <p:cNvSpPr txBox="1"/>
          <p:nvPr>
            <p:custDataLst>
              <p:tags r:id="rId7"/>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40" name="Draft stamp"/>
          <p:cNvSpPr txBox="1"/>
          <p:nvPr>
            <p:custDataLst>
              <p:tags r:id="rId8"/>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9766946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t a glance Content: Six">
    <p:spTree>
      <p:nvGrpSpPr>
        <p:cNvPr id="1" name=""/>
        <p:cNvGrpSpPr/>
        <p:nvPr/>
      </p:nvGrpSpPr>
      <p:grpSpPr>
        <a:xfrm>
          <a:off x="0" y="0"/>
          <a:ext cx="0" cy="0"/>
          <a:chOff x="0" y="0"/>
          <a:chExt cx="0" cy="0"/>
        </a:xfrm>
      </p:grpSpPr>
      <p:sp>
        <p:nvSpPr>
          <p:cNvPr id="13" name="Banner"/>
          <p:cNvSpPr>
            <a:spLocks noGrp="1"/>
          </p:cNvSpPr>
          <p:nvPr>
            <p:ph type="title" hasCustomPrompt="1"/>
          </p:nvPr>
        </p:nvSpPr>
        <p:spPr>
          <a:xfrm>
            <a:off x="642851" y="941294"/>
            <a:ext cx="3513513" cy="742278"/>
          </a:xfrm>
        </p:spPr>
        <p:txBody>
          <a:bodyPr wrap="square" tIns="0" bIns="0" anchor="t">
            <a:noAutofit/>
          </a:bodyPr>
          <a:lstStyle>
            <a:lvl1pPr algn="l">
              <a:defRPr sz="1324" b="1" i="0" cap="none">
                <a:solidFill>
                  <a:schemeClr val="tx2"/>
                </a:solidFill>
              </a:defRPr>
            </a:lvl1pPr>
          </a:lstStyle>
          <a:p>
            <a:r>
              <a:rPr lang="en-GB" noProof="0" dirty="0" smtClean="0"/>
              <a:t>At a glance – our views</a:t>
            </a:r>
            <a:endParaRPr lang="en-GB" noProof="0" dirty="0"/>
          </a:p>
        </p:txBody>
      </p:sp>
      <p:sp>
        <p:nvSpPr>
          <p:cNvPr id="17" name="Text Placeholder"/>
          <p:cNvSpPr>
            <a:spLocks noGrp="1"/>
          </p:cNvSpPr>
          <p:nvPr>
            <p:ph type="body" sz="quarter" idx="30" hasCustomPrompt="1"/>
          </p:nvPr>
        </p:nvSpPr>
        <p:spPr>
          <a:xfrm>
            <a:off x="4346182" y="941293"/>
            <a:ext cx="7204364" cy="742278"/>
          </a:xfrm>
        </p:spPr>
        <p:txBody>
          <a:bodyPr vert="horz" lIns="0" tIns="0" rIns="0" bIns="0" rtlCol="0">
            <a:noAutofit/>
          </a:bodyPr>
          <a:lstStyle>
            <a:lvl1pPr marL="0" marR="0" indent="0" algn="l" defTabSz="899010" rtl="0" eaLnBrk="1" fontAlgn="base" latinLnBrk="0" hangingPunct="1">
              <a:lnSpc>
                <a:spcPct val="100000"/>
              </a:lnSpc>
              <a:spcBef>
                <a:spcPct val="0"/>
              </a:spcBef>
              <a:spcAft>
                <a:spcPts val="0"/>
              </a:spcAft>
              <a:buClr>
                <a:srgbClr val="000000"/>
              </a:buClr>
              <a:buSzTx/>
              <a:buFont typeface="Wingdings" pitchFamily="2" charset="2"/>
              <a:buNone/>
              <a:tabLst/>
              <a:defRPr lang="en-GB" sz="971" b="0" i="1" kern="1200" noProof="0" dirty="0" smtClean="0">
                <a:solidFill>
                  <a:schemeClr val="tx2"/>
                </a:solidFill>
                <a:latin typeface="Georgia" pitchFamily="18" charset="0"/>
                <a:ea typeface="+mn-ea"/>
                <a:cs typeface="+mn-cs"/>
              </a:defRPr>
            </a:lvl1pPr>
          </a:lstStyle>
          <a:p>
            <a:pPr lvl="0" algn="l" defTabSz="899010" rtl="0" eaLnBrk="1" latinLnBrk="0" hangingPunct="1">
              <a:spcBef>
                <a:spcPct val="0"/>
              </a:spcBef>
              <a:buNone/>
            </a:pPr>
            <a:r>
              <a:rPr lang="en-GB" dirty="0" smtClean="0"/>
              <a:t>Insert text here</a:t>
            </a:r>
          </a:p>
        </p:txBody>
      </p:sp>
      <p:sp>
        <p:nvSpPr>
          <p:cNvPr id="22" name="Content Placeholder 2"/>
          <p:cNvSpPr>
            <a:spLocks noGrp="1"/>
          </p:cNvSpPr>
          <p:nvPr>
            <p:ph sz="quarter" idx="31"/>
          </p:nvPr>
        </p:nvSpPr>
        <p:spPr>
          <a:xfrm>
            <a:off x="642851" y="1815353"/>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1" name="Content Placeholder 3"/>
          <p:cNvSpPr>
            <a:spLocks noGrp="1"/>
          </p:cNvSpPr>
          <p:nvPr>
            <p:ph sz="quarter" idx="32"/>
          </p:nvPr>
        </p:nvSpPr>
        <p:spPr>
          <a:xfrm>
            <a:off x="4344784" y="1815353"/>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3" name="Content Placeholder 4"/>
          <p:cNvSpPr>
            <a:spLocks noGrp="1"/>
          </p:cNvSpPr>
          <p:nvPr>
            <p:ph sz="quarter" idx="33"/>
          </p:nvPr>
        </p:nvSpPr>
        <p:spPr>
          <a:xfrm>
            <a:off x="8035635" y="1815353"/>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6" name="Content Placeholder 5"/>
          <p:cNvSpPr>
            <a:spLocks noGrp="1"/>
          </p:cNvSpPr>
          <p:nvPr>
            <p:ph sz="quarter" idx="34"/>
          </p:nvPr>
        </p:nvSpPr>
        <p:spPr>
          <a:xfrm>
            <a:off x="642851" y="4034118"/>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8" name="Content Placeholder 6"/>
          <p:cNvSpPr>
            <a:spLocks noGrp="1"/>
          </p:cNvSpPr>
          <p:nvPr>
            <p:ph sz="quarter" idx="35"/>
          </p:nvPr>
        </p:nvSpPr>
        <p:spPr>
          <a:xfrm>
            <a:off x="4344784" y="4034118"/>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0" name="Content Placeholder 7"/>
          <p:cNvSpPr>
            <a:spLocks noGrp="1"/>
          </p:cNvSpPr>
          <p:nvPr>
            <p:ph sz="quarter" idx="36"/>
          </p:nvPr>
        </p:nvSpPr>
        <p:spPr>
          <a:xfrm>
            <a:off x="8035635" y="4034118"/>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34" name="Straight Connector 33"/>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0" name="HeaderTOCPlaceholder"/>
          <p:cNvSpPr txBox="1"/>
          <p:nvPr>
            <p:custDataLst>
              <p:tags r:id="rId1"/>
            </p:custDataLst>
          </p:nvPr>
        </p:nvSpPr>
        <p:spPr>
          <a:xfrm>
            <a:off x="4344785"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25" name="Section Header"/>
          <p:cNvSpPr txBox="1"/>
          <p:nvPr>
            <p:custDataLst>
              <p:tags r:id="rId2"/>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14" name="Date/Filepath" hidden="1"/>
          <p:cNvSpPr txBox="1"/>
          <p:nvPr>
            <p:custDataLst>
              <p:tags r:id="rId3"/>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1" name="Slide Tags" hidden="1"/>
          <p:cNvSpPr txBox="1"/>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cxnSp>
        <p:nvCxnSpPr>
          <p:cNvPr id="27"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4" name="Report Date"/>
          <p:cNvSpPr txBox="1"/>
          <p:nvPr>
            <p:custDataLst>
              <p:tags r:id="rId4"/>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6" name="Page Number"/>
          <p:cNvSpPr txBox="1"/>
          <p:nvPr>
            <p:custDataLst>
              <p:tags r:id="rId5"/>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8" name="Presentation Disclaimer"/>
          <p:cNvSpPr txBox="1"/>
          <p:nvPr>
            <p:custDataLst>
              <p:tags r:id="rId6"/>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43" name="Straight Connector 42"/>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44" name="Section Footer"/>
          <p:cNvSpPr txBox="1"/>
          <p:nvPr>
            <p:custDataLst>
              <p:tags r:id="rId7"/>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45" name="Draft stamp"/>
          <p:cNvSpPr txBox="1"/>
          <p:nvPr>
            <p:custDataLst>
              <p:tags r:id="rId8"/>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1876071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R: One">
    <p:spTree>
      <p:nvGrpSpPr>
        <p:cNvPr id="1" name=""/>
        <p:cNvGrpSpPr/>
        <p:nvPr/>
      </p:nvGrpSpPr>
      <p:grpSpPr>
        <a:xfrm>
          <a:off x="0" y="0"/>
          <a:ext cx="0" cy="0"/>
          <a:chOff x="0" y="0"/>
          <a:chExt cx="0" cy="0"/>
        </a:xfrm>
      </p:grpSpPr>
      <p:sp>
        <p:nvSpPr>
          <p:cNvPr id="22" name="Banner Statement"/>
          <p:cNvSpPr>
            <a:spLocks noGrp="1"/>
          </p:cNvSpPr>
          <p:nvPr>
            <p:ph type="title" hasCustomPrompt="1"/>
          </p:nvPr>
        </p:nvSpPr>
        <p:spPr>
          <a:xfrm>
            <a:off x="642851" y="943983"/>
            <a:ext cx="5360785" cy="742278"/>
          </a:xfrm>
        </p:spPr>
        <p:txBody>
          <a:bodyPr vert="horz" lIns="0" tIns="0" rIns="0" bIns="0" rtlCol="0" anchor="t" anchorCtr="0">
            <a:noAutofit/>
          </a:bodyPr>
          <a:lstStyle>
            <a:lvl1pPr algn="l" defTabSz="899010" rtl="0" eaLnBrk="1" latinLnBrk="0" hangingPunct="1">
              <a:spcBef>
                <a:spcPct val="0"/>
              </a:spcBef>
              <a:buNone/>
              <a:defRPr lang="en-GB" sz="971" b="1" i="0"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heading here</a:t>
            </a:r>
            <a:r>
              <a:rPr lang="en-GB" dirty="0" smtClean="0"/>
              <a:t> – Insert text here</a:t>
            </a:r>
            <a:endParaRPr lang="en-GB" dirty="0"/>
          </a:p>
        </p:txBody>
      </p:sp>
      <p:sp>
        <p:nvSpPr>
          <p:cNvPr id="28" name="Text Placeholder 27"/>
          <p:cNvSpPr>
            <a:spLocks noGrp="1"/>
          </p:cNvSpPr>
          <p:nvPr>
            <p:ph type="body" sz="quarter" idx="37" hasCustomPrompt="1"/>
          </p:nvPr>
        </p:nvSpPr>
        <p:spPr>
          <a:xfrm>
            <a:off x="6188362" y="944096"/>
            <a:ext cx="5364480" cy="742390"/>
          </a:xfrm>
        </p:spPr>
        <p:txBody>
          <a:bodyPr vert="horz" lIns="0" tIns="0" rIns="0" bIns="0" rtlCol="0" anchor="t" anchorCtr="0">
            <a:noAutofit/>
          </a:bodyPr>
          <a:lstStyle>
            <a:lvl1pPr algn="l" defTabSz="899010" rtl="0" eaLnBrk="1" latinLnBrk="0" hangingPunct="1">
              <a:spcBef>
                <a:spcPct val="0"/>
              </a:spcBef>
              <a:buNone/>
              <a:defRPr lang="en-GB" sz="971" b="1" i="1" kern="1200" baseline="0" noProof="0" dirty="0" smtClean="0">
                <a:solidFill>
                  <a:schemeClr val="tx2"/>
                </a:solidFill>
                <a:latin typeface="+mj-lt"/>
                <a:ea typeface="+mj-ea"/>
                <a:cs typeface="+mj-cs"/>
              </a:defRPr>
            </a:lvl1pPr>
          </a:lstStyle>
          <a:p>
            <a:pPr lvl="0" algn="l" defTabSz="899010" rtl="0" eaLnBrk="1" latinLnBrk="0" hangingPunct="1">
              <a:spcBef>
                <a:spcPct val="0"/>
              </a:spcBef>
              <a:buNone/>
            </a:pPr>
            <a:r>
              <a:rPr lang="en-GB" dirty="0" smtClean="0"/>
              <a:t>PwC view – Inserted text here should not be bold.</a:t>
            </a:r>
            <a:endParaRPr lang="en-GB" dirty="0"/>
          </a:p>
        </p:txBody>
      </p:sp>
      <p:sp>
        <p:nvSpPr>
          <p:cNvPr id="34" name="Content Placeholder 2"/>
          <p:cNvSpPr>
            <a:spLocks noGrp="1"/>
          </p:cNvSpPr>
          <p:nvPr>
            <p:ph sz="quarter" idx="24"/>
            <p:custDataLst>
              <p:tags r:id="rId1"/>
            </p:custDataLst>
          </p:nvPr>
        </p:nvSpPr>
        <p:spPr>
          <a:xfrm>
            <a:off x="642851" y="1815353"/>
            <a:ext cx="10906298" cy="4308438"/>
          </a:xfrm>
        </p:spPr>
        <p:txBody>
          <a:bodyPr tIns="0" bIns="0"/>
          <a:lstStyle>
            <a:lvl5pPr>
              <a:defRPr/>
            </a:lvl5pPr>
            <a:lvl6pPr>
              <a:buAutoNum type="arabicPeriod"/>
              <a:defRPr/>
            </a:lvl6pPr>
            <a:lvl7pPr>
              <a:buAutoNum type="alphaLcPeriod"/>
              <a:defRPr/>
            </a:lvl7pPr>
            <a:lvl8pPr>
              <a:buAutoNum type="romanLcPeriod"/>
              <a:defRPr/>
            </a:lvl8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cxnSp>
        <p:nvCxnSpPr>
          <p:cNvPr id="29" name="Straight Connector 28"/>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4"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17" name="Report Date"/>
          <p:cNvSpPr txBox="1"/>
          <p:nvPr>
            <p:custDataLst>
              <p:tags r:id="rId2"/>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15" name="Page Number"/>
          <p:cNvSpPr txBox="1"/>
          <p:nvPr>
            <p:custDataLst>
              <p:tags r:id="rId3"/>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30" name="HeaderTOCPlaceholder"/>
          <p:cNvSpPr txBox="1"/>
          <p:nvPr>
            <p:custDataLst>
              <p:tags r:id="rId4"/>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19" name="Presentation Disclaimer"/>
          <p:cNvSpPr txBox="1"/>
          <p:nvPr>
            <p:custDataLst>
              <p:tags r:id="rId5"/>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35"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Section Footer"/>
          <p:cNvSpPr txBox="1"/>
          <p:nvPr>
            <p:custDataLst>
              <p:tags r:id="rId6"/>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5" name="Section Header"/>
          <p:cNvSpPr txBox="1"/>
          <p:nvPr>
            <p:custDataLst>
              <p:tags r:id="rId7"/>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1" name="Draft stamp"/>
          <p:cNvSpPr txBox="1"/>
          <p:nvPr>
            <p:custDataLst>
              <p:tags r:id="rId8"/>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23" name="Date/Filepath" hidden="1"/>
          <p:cNvSpPr txBox="1"/>
          <p:nvPr>
            <p:custDataLst>
              <p:tags r:id="rId9"/>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24" name="Slide Tags" hidden="1"/>
          <p:cNvSpPr txBox="1"/>
          <p:nvPr>
            <p:custDataLst>
              <p:tags r:id="rId10"/>
            </p:custDataLst>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spTree>
    <p:extLst>
      <p:ext uri="{BB962C8B-B14F-4D97-AF65-F5344CB8AC3E}">
        <p14:creationId xmlns:p14="http://schemas.microsoft.com/office/powerpoint/2010/main" val="13429319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with Content">
    <p:spTree>
      <p:nvGrpSpPr>
        <p:cNvPr id="1" name=""/>
        <p:cNvGrpSpPr/>
        <p:nvPr/>
      </p:nvGrpSpPr>
      <p:grpSpPr>
        <a:xfrm>
          <a:off x="0" y="0"/>
          <a:ext cx="0" cy="0"/>
          <a:chOff x="0" y="0"/>
          <a:chExt cx="0" cy="0"/>
        </a:xfrm>
      </p:grpSpPr>
      <p:grpSp>
        <p:nvGrpSpPr>
          <p:cNvPr id="4" name="Logo with Panels"/>
          <p:cNvGrpSpPr/>
          <p:nvPr/>
        </p:nvGrpSpPr>
        <p:grpSpPr>
          <a:xfrm>
            <a:off x="1370144" y="0"/>
            <a:ext cx="10821856" cy="6457244"/>
            <a:chOff x="1130368" y="0"/>
            <a:chExt cx="8928031" cy="7318210"/>
          </a:xfrm>
        </p:grpSpPr>
        <p:grpSp>
          <p:nvGrpSpPr>
            <p:cNvPr id="5" name="Logo Shapes"/>
            <p:cNvGrpSpPr/>
            <p:nvPr/>
          </p:nvGrpSpPr>
          <p:grpSpPr>
            <a:xfrm>
              <a:off x="1904992" y="0"/>
              <a:ext cx="8153407" cy="6792223"/>
              <a:chOff x="1828800" y="-7143"/>
              <a:chExt cx="8153407" cy="6792223"/>
            </a:xfrm>
          </p:grpSpPr>
          <p:sp>
            <p:nvSpPr>
              <p:cNvPr id="23" name="Rectangle 1"/>
              <p:cNvSpPr>
                <a:spLocks noChangeArrowheads="1"/>
              </p:cNvSpPr>
              <p:nvPr/>
            </p:nvSpPr>
            <p:spPr bwMode="gray">
              <a:xfrm>
                <a:off x="1832930" y="4496096"/>
                <a:ext cx="8149277" cy="2288752"/>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sp>
            <p:nvSpPr>
              <p:cNvPr id="68" name="Rectangle 2"/>
              <p:cNvSpPr>
                <a:spLocks noChangeArrowheads="1"/>
              </p:cNvSpPr>
              <p:nvPr/>
            </p:nvSpPr>
            <p:spPr bwMode="gray">
              <a:xfrm>
                <a:off x="1828800" y="3583782"/>
                <a:ext cx="7132320" cy="3201066"/>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sp>
            <p:nvSpPr>
              <p:cNvPr id="20" name="Rectangle 3"/>
              <p:cNvSpPr>
                <a:spLocks noChangeArrowheads="1"/>
              </p:cNvSpPr>
              <p:nvPr/>
            </p:nvSpPr>
            <p:spPr bwMode="gray">
              <a:xfrm>
                <a:off x="1828800" y="4496096"/>
                <a:ext cx="7132320" cy="2288752"/>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sp>
            <p:nvSpPr>
              <p:cNvPr id="24" name="Rectangle 4"/>
              <p:cNvSpPr>
                <a:spLocks noChangeArrowheads="1"/>
              </p:cNvSpPr>
              <p:nvPr/>
            </p:nvSpPr>
            <p:spPr bwMode="gray">
              <a:xfrm>
                <a:off x="1828800" y="-7143"/>
                <a:ext cx="6248400" cy="677272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sp>
            <p:nvSpPr>
              <p:cNvPr id="28" name="Rectangle 5"/>
              <p:cNvSpPr>
                <a:spLocks noChangeArrowheads="1"/>
              </p:cNvSpPr>
              <p:nvPr/>
            </p:nvSpPr>
            <p:spPr bwMode="gray">
              <a:xfrm>
                <a:off x="1828800" y="1057382"/>
                <a:ext cx="6492240" cy="5708197"/>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sp>
            <p:nvSpPr>
              <p:cNvPr id="69" name="Rectangle 6"/>
              <p:cNvSpPr>
                <a:spLocks noChangeArrowheads="1"/>
              </p:cNvSpPr>
              <p:nvPr/>
            </p:nvSpPr>
            <p:spPr bwMode="gray">
              <a:xfrm>
                <a:off x="1828800" y="3583782"/>
                <a:ext cx="6492240" cy="3201066"/>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sp>
            <p:nvSpPr>
              <p:cNvPr id="29" name="Rectangle 7"/>
              <p:cNvSpPr>
                <a:spLocks noChangeArrowheads="1"/>
              </p:cNvSpPr>
              <p:nvPr/>
            </p:nvSpPr>
            <p:spPr bwMode="gray">
              <a:xfrm>
                <a:off x="1828800" y="1057382"/>
                <a:ext cx="6248400" cy="5708197"/>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sz="1588" noProof="0" dirty="0"/>
              </a:p>
            </p:txBody>
          </p:sp>
          <p:sp>
            <p:nvSpPr>
              <p:cNvPr id="26" name="Rectangle 8"/>
              <p:cNvSpPr>
                <a:spLocks noChangeArrowheads="1"/>
              </p:cNvSpPr>
              <p:nvPr/>
            </p:nvSpPr>
            <p:spPr bwMode="gray">
              <a:xfrm>
                <a:off x="1828800" y="4496096"/>
                <a:ext cx="6492240" cy="2288752"/>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sp>
            <p:nvSpPr>
              <p:cNvPr id="27" name="Rectangle 9"/>
              <p:cNvSpPr/>
              <p:nvPr/>
            </p:nvSpPr>
            <p:spPr bwMode="gray">
              <a:xfrm>
                <a:off x="1828800" y="3583782"/>
                <a:ext cx="6246019" cy="3201066"/>
              </a:xfrm>
              <a:prstGeom prst="rect">
                <a:avLst/>
              </a:prstGeom>
              <a:solidFill>
                <a:srgbClr val="CD2F0E"/>
              </a:solidFill>
              <a:ln w="0">
                <a:noFill/>
                <a:prstDash val="solid"/>
                <a:round/>
                <a:headEnd/>
                <a:tailEnd/>
              </a:ln>
            </p:spPr>
            <p:txBody>
              <a:bodyPr vert="horz" wrap="square" lIns="91440" tIns="45720" rIns="91440" bIns="45720" numCol="1" anchor="t" anchorCtr="0" compatLnSpc="1">
                <a:prstTxWarp prst="textNoShape">
                  <a:avLst/>
                </a:prstTxWarp>
              </a:bodyPr>
              <a:lstStyle/>
              <a:p>
                <a:pPr marL="0" algn="l" defTabSz="899010" rtl="0" eaLnBrk="1" latinLnBrk="0" hangingPunct="1"/>
                <a:endParaRPr lang="en-GB" sz="1765" kern="1200" noProof="0" dirty="0">
                  <a:solidFill>
                    <a:schemeClr val="tx1"/>
                  </a:solidFill>
                  <a:latin typeface="+mn-lt"/>
                  <a:ea typeface="+mn-ea"/>
                  <a:cs typeface="+mn-cs"/>
                </a:endParaRPr>
              </a:p>
            </p:txBody>
          </p:sp>
          <p:sp>
            <p:nvSpPr>
              <p:cNvPr id="30" name="Rectangle 10"/>
              <p:cNvSpPr>
                <a:spLocks noChangeArrowheads="1"/>
              </p:cNvSpPr>
              <p:nvPr/>
            </p:nvSpPr>
            <p:spPr bwMode="gray">
              <a:xfrm>
                <a:off x="1828800" y="4495801"/>
                <a:ext cx="6245352" cy="2288752"/>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sp>
            <p:nvSpPr>
              <p:cNvPr id="71" name="Rectangle 11"/>
              <p:cNvSpPr>
                <a:spLocks noChangeArrowheads="1"/>
              </p:cNvSpPr>
              <p:nvPr/>
            </p:nvSpPr>
            <p:spPr bwMode="gray">
              <a:xfrm>
                <a:off x="1828800" y="4800832"/>
                <a:ext cx="2286000" cy="1984248"/>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588" noProof="0" dirty="0"/>
              </a:p>
            </p:txBody>
          </p:sp>
        </p:grpSp>
        <p:grpSp>
          <p:nvGrpSpPr>
            <p:cNvPr id="6" name="Logo"/>
            <p:cNvGrpSpPr/>
            <p:nvPr/>
          </p:nvGrpSpPr>
          <p:grpSpPr>
            <a:xfrm>
              <a:off x="1130368" y="6790556"/>
              <a:ext cx="905256" cy="527654"/>
              <a:chOff x="1130368" y="6790556"/>
              <a:chExt cx="905256" cy="527654"/>
            </a:xfrm>
          </p:grpSpPr>
          <p:sp>
            <p:nvSpPr>
              <p:cNvPr id="38" name="Rectangle 0"/>
              <p:cNvSpPr>
                <a:spLocks noChangeArrowheads="1"/>
              </p:cNvSpPr>
              <p:nvPr/>
            </p:nvSpPr>
            <p:spPr bwMode="black">
              <a:xfrm>
                <a:off x="1676368" y="6790556"/>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867" rtl="0" eaLnBrk="1" fontAlgn="auto" latinLnBrk="0" hangingPunct="1">
                  <a:lnSpc>
                    <a:spcPct val="100000"/>
                  </a:lnSpc>
                  <a:spcBef>
                    <a:spcPts val="0"/>
                  </a:spcBef>
                  <a:spcAft>
                    <a:spcPts val="0"/>
                  </a:spcAft>
                  <a:buClrTx/>
                  <a:buSzTx/>
                  <a:buFontTx/>
                  <a:buNone/>
                  <a:tabLst/>
                  <a:defRPr/>
                </a:pPr>
                <a:endParaRPr kumimoji="0" lang="en-GB" sz="1588" b="0" i="0" u="none" strike="noStrike" kern="1200" cap="none" spc="0" normalizeH="0" baseline="0" noProof="0" dirty="0">
                  <a:ln>
                    <a:noFill/>
                  </a:ln>
                  <a:solidFill>
                    <a:srgbClr val="000000"/>
                  </a:solidFill>
                  <a:effectLst/>
                  <a:uLnTx/>
                  <a:uFillTx/>
                  <a:latin typeface="Arial"/>
                  <a:ea typeface="+mn-ea"/>
                  <a:cs typeface="+mn-cs"/>
                </a:endParaRPr>
              </a:p>
            </p:txBody>
          </p:sp>
          <p:sp>
            <p:nvSpPr>
              <p:cNvPr id="39" name="Freeform 38"/>
              <p:cNvSpPr>
                <a:spLocks noEditPoints="1"/>
              </p:cNvSpPr>
              <p:nvPr/>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867" rtl="0" eaLnBrk="1" fontAlgn="auto" latinLnBrk="0" hangingPunct="1">
                  <a:lnSpc>
                    <a:spcPct val="100000"/>
                  </a:lnSpc>
                  <a:spcBef>
                    <a:spcPts val="0"/>
                  </a:spcBef>
                  <a:spcAft>
                    <a:spcPts val="0"/>
                  </a:spcAft>
                  <a:buClrTx/>
                  <a:buSzTx/>
                  <a:buFontTx/>
                  <a:buNone/>
                  <a:tabLst/>
                  <a:defRPr/>
                </a:pPr>
                <a:endParaRPr kumimoji="0" lang="en-GB" sz="1588" b="0" i="0" u="none" strike="noStrike" kern="1200" cap="none" spc="0" normalizeH="0" baseline="0" noProof="0" dirty="0">
                  <a:ln>
                    <a:noFill/>
                  </a:ln>
                  <a:solidFill>
                    <a:srgbClr val="000000"/>
                  </a:solidFill>
                  <a:effectLst/>
                  <a:uLnTx/>
                  <a:uFillTx/>
                  <a:latin typeface="Arial"/>
                  <a:ea typeface="+mn-ea"/>
                  <a:cs typeface="+mn-cs"/>
                </a:endParaRPr>
              </a:p>
            </p:txBody>
          </p:sp>
        </p:grpSp>
      </p:grpSp>
      <p:sp>
        <p:nvSpPr>
          <p:cNvPr id="41" name="Descriptor"/>
          <p:cNvSpPr txBox="1"/>
          <p:nvPr>
            <p:custDataLst>
              <p:tags r:id="rId1"/>
            </p:custDataLst>
          </p:nvPr>
        </p:nvSpPr>
        <p:spPr bwMode="white">
          <a:xfrm>
            <a:off x="2493818" y="594041"/>
            <a:ext cx="32060" cy="135743"/>
          </a:xfrm>
          <a:prstGeom prst="rect">
            <a:avLst/>
          </a:prstGeom>
          <a:noFill/>
          <a:ln>
            <a:noFill/>
          </a:ln>
        </p:spPr>
        <p:txBody>
          <a:bodyPr wrap="none" lIns="0" tIns="0" rIns="0" bIns="0" rtlCol="0" anchor="b" anchorCtr="0">
            <a:spAutoFit/>
          </a:bodyPr>
          <a:lstStyle/>
          <a:p>
            <a:r>
              <a:rPr lang="en-GB" sz="882" noProof="0" dirty="0" smtClean="0">
                <a:solidFill>
                  <a:schemeClr val="bg2"/>
                </a:solidFill>
                <a:latin typeface="Arial" pitchFamily="34" charset="0"/>
                <a:cs typeface="Arial" pitchFamily="34" charset="0"/>
              </a:rPr>
              <a:t> </a:t>
            </a:r>
          </a:p>
        </p:txBody>
      </p:sp>
      <p:sp>
        <p:nvSpPr>
          <p:cNvPr id="42" name="Confidentiality Stamp"/>
          <p:cNvSpPr txBox="1"/>
          <p:nvPr>
            <p:custDataLst>
              <p:tags r:id="rId2"/>
            </p:custDataLst>
          </p:nvPr>
        </p:nvSpPr>
        <p:spPr>
          <a:xfrm>
            <a:off x="642851" y="3291841"/>
            <a:ext cx="1485207" cy="135743"/>
          </a:xfrm>
          <a:prstGeom prst="rect">
            <a:avLst/>
          </a:prstGeom>
          <a:noFill/>
          <a:ln>
            <a:noFill/>
          </a:ln>
        </p:spPr>
        <p:txBody>
          <a:bodyPr wrap="square" lIns="0" tIns="0" rIns="0" bIns="0" rtlCol="0">
            <a:spAutoFit/>
          </a:bodyPr>
          <a:lstStyle/>
          <a:p>
            <a:r>
              <a:rPr lang="en-GB" sz="882" i="1" noProof="0" dirty="0" smtClean="0">
                <a:solidFill>
                  <a:schemeClr val="tx1"/>
                </a:solidFill>
                <a:latin typeface="Georgia" pitchFamily="18" charset="0"/>
                <a:cs typeface="Arial" pitchFamily="34" charset="0"/>
              </a:rPr>
              <a:t> </a:t>
            </a:r>
          </a:p>
        </p:txBody>
      </p:sp>
      <p:sp>
        <p:nvSpPr>
          <p:cNvPr id="34" name="Draft Stamp"/>
          <p:cNvSpPr txBox="1"/>
          <p:nvPr>
            <p:custDataLst>
              <p:tags r:id="rId3"/>
            </p:custDataLst>
          </p:nvPr>
        </p:nvSpPr>
        <p:spPr bwMode="black">
          <a:xfrm>
            <a:off x="642851" y="3566160"/>
            <a:ext cx="1662545" cy="257949"/>
          </a:xfrm>
          <a:prstGeom prst="rect">
            <a:avLst/>
          </a:prstGeom>
          <a:noFill/>
          <a:ln>
            <a:noFill/>
          </a:ln>
        </p:spPr>
        <p:txBody>
          <a:bodyPr wrap="square" lIns="0" tIns="0" rIns="0" bIns="121024" rtlCol="0" anchor="t" anchorCtr="0">
            <a:spAutoFit/>
          </a:bodyPr>
          <a:lstStyle/>
          <a:p>
            <a:pPr algn="l">
              <a:lnSpc>
                <a:spcPct val="100000"/>
              </a:lnSpc>
            </a:pPr>
            <a:endParaRPr lang="en-GB" sz="882" b="1" i="1" dirty="0">
              <a:solidFill>
                <a:schemeClr val="tx1"/>
              </a:solidFill>
              <a:latin typeface="Georgia" pitchFamily="18" charset="0"/>
            </a:endParaRPr>
          </a:p>
        </p:txBody>
      </p:sp>
      <p:sp>
        <p:nvSpPr>
          <p:cNvPr id="40" name="Report Date"/>
          <p:cNvSpPr txBox="1"/>
          <p:nvPr>
            <p:custDataLst>
              <p:tags r:id="rId4"/>
            </p:custDataLst>
          </p:nvPr>
        </p:nvSpPr>
        <p:spPr bwMode="black">
          <a:xfrm>
            <a:off x="642851" y="3832412"/>
            <a:ext cx="1485207" cy="135743"/>
          </a:xfrm>
          <a:prstGeom prst="rect">
            <a:avLst/>
          </a:prstGeom>
          <a:noFill/>
          <a:ln>
            <a:noFill/>
          </a:ln>
        </p:spPr>
        <p:txBody>
          <a:bodyPr wrap="square" lIns="0" tIns="0" rIns="0" bIns="0" rtlCol="0">
            <a:spAutoFit/>
          </a:bodyPr>
          <a:lstStyle/>
          <a:p>
            <a:pPr algn="l"/>
            <a:endParaRPr lang="en-GB" sz="882" i="1" dirty="0">
              <a:latin typeface="Georgia" pitchFamily="18" charset="0"/>
            </a:endParaRPr>
          </a:p>
        </p:txBody>
      </p:sp>
      <p:cxnSp>
        <p:nvCxnSpPr>
          <p:cNvPr id="25" name="Frame Line"/>
          <p:cNvCxnSpPr/>
          <p:nvPr/>
        </p:nvCxnSpPr>
        <p:spPr>
          <a:xfrm flipV="1">
            <a:off x="461818" y="3170816"/>
            <a:ext cx="1662545" cy="127059"/>
          </a:xfrm>
          <a:prstGeom prst="bentConnector3">
            <a:avLst>
              <a:gd name="adj1" fmla="val -174"/>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5" name="Content Placeholder 34"/>
          <p:cNvSpPr>
            <a:spLocks noGrp="1"/>
          </p:cNvSpPr>
          <p:nvPr>
            <p:ph sz="quarter" idx="10" hasCustomPrompt="1"/>
            <p:custDataLst>
              <p:tags r:id="rId5"/>
            </p:custDataLst>
          </p:nvPr>
        </p:nvSpPr>
        <p:spPr>
          <a:xfrm>
            <a:off x="642851" y="4098664"/>
            <a:ext cx="1485207" cy="1145689"/>
          </a:xfrm>
        </p:spPr>
        <p:txBody>
          <a:bodyPr/>
          <a:lstStyle>
            <a:lvl1pPr>
              <a:defRPr sz="882" i="1"/>
            </a:lvl1pPr>
          </a:lstStyle>
          <a:p>
            <a:pPr lvl="0"/>
            <a:r>
              <a:rPr lang="en-GB" dirty="0" smtClean="0"/>
              <a:t>Click to enter text</a:t>
            </a:r>
            <a:endParaRPr lang="en-GB" dirty="0"/>
          </a:p>
        </p:txBody>
      </p:sp>
      <p:sp>
        <p:nvSpPr>
          <p:cNvPr id="36" name="Cover image"/>
          <p:cNvSpPr txBox="1">
            <a:spLocks noChangeAspect="1"/>
          </p:cNvSpPr>
          <p:nvPr>
            <p:custDataLst>
              <p:tags r:id="rId6"/>
            </p:custDataLst>
          </p:nvPr>
        </p:nvSpPr>
        <p:spPr>
          <a:xfrm>
            <a:off x="2308284" y="3167623"/>
            <a:ext cx="8145368" cy="2823882"/>
          </a:xfrm>
          <a:prstGeom prst="rect">
            <a:avLst/>
          </a:prstGeom>
          <a:noFill/>
          <a:ln w="3175">
            <a:noFill/>
          </a:ln>
        </p:spPr>
        <p:txBody>
          <a:bodyPr wrap="square" lIns="0" tIns="0" rIns="0" bIns="0" rtlCol="0">
            <a:noAutofit/>
          </a:bodyPr>
          <a:lstStyle/>
          <a:p>
            <a:pPr indent="-269703">
              <a:spcAft>
                <a:spcPts val="885"/>
              </a:spcAft>
            </a:pPr>
            <a:endParaRPr lang="en-GB" sz="1941" dirty="0" smtClean="0">
              <a:latin typeface="Georgia" pitchFamily="18" charset="0"/>
            </a:endParaRPr>
          </a:p>
        </p:txBody>
      </p:sp>
      <p:sp>
        <p:nvSpPr>
          <p:cNvPr id="33" name="Report Title"/>
          <p:cNvSpPr>
            <a:spLocks noGrp="1"/>
          </p:cNvSpPr>
          <p:nvPr>
            <p:ph type="ctrTitle" hasCustomPrompt="1"/>
            <p:custDataLst>
              <p:tags r:id="rId7"/>
            </p:custDataLst>
          </p:nvPr>
        </p:nvSpPr>
        <p:spPr bwMode="white">
          <a:xfrm>
            <a:off x="2493113" y="1112680"/>
            <a:ext cx="7204364" cy="455766"/>
          </a:xfrm>
        </p:spPr>
        <p:txBody>
          <a:bodyPr vert="horz" lIns="0" tIns="0" rIns="0" bIns="64008" rtlCol="0" anchor="t" anchorCtr="0">
            <a:spAutoFit/>
          </a:bodyPr>
          <a:lstStyle>
            <a:lvl1pPr algn="l" defTabSz="899010" rtl="0" eaLnBrk="1" latinLnBrk="0" hangingPunct="1">
              <a:lnSpc>
                <a:spcPct val="90000"/>
              </a:lnSpc>
              <a:spcBef>
                <a:spcPct val="0"/>
              </a:spcBef>
              <a:buNone/>
              <a:defRPr lang="en-GB" sz="2824" b="1" i="1" kern="1200" baseline="0" noProof="0">
                <a:solidFill>
                  <a:schemeClr val="bg1"/>
                </a:solidFill>
                <a:latin typeface="+mj-lt"/>
                <a:ea typeface="+mj-ea"/>
                <a:cs typeface="+mj-cs"/>
              </a:defRPr>
            </a:lvl1pPr>
          </a:lstStyle>
          <a:p>
            <a:r>
              <a:rPr lang="en-GB" noProof="0" dirty="0" smtClean="0"/>
              <a:t>Report Title</a:t>
            </a:r>
            <a:endParaRPr lang="en-GB" noProof="0" dirty="0"/>
          </a:p>
        </p:txBody>
      </p:sp>
      <p:sp>
        <p:nvSpPr>
          <p:cNvPr id="37" name="Report Subtitle"/>
          <p:cNvSpPr>
            <a:spLocks noGrp="1"/>
          </p:cNvSpPr>
          <p:nvPr>
            <p:ph type="subTitle" idx="1" hasCustomPrompt="1"/>
            <p:custDataLst>
              <p:tags r:id="rId8"/>
            </p:custDataLst>
          </p:nvPr>
        </p:nvSpPr>
        <p:spPr bwMode="white">
          <a:xfrm>
            <a:off x="2493113" y="1570740"/>
            <a:ext cx="7204364" cy="391057"/>
          </a:xfrm>
        </p:spPr>
        <p:txBody>
          <a:bodyPr tIns="0" bIns="0">
            <a:spAutoFit/>
          </a:bodyPr>
          <a:lstStyle>
            <a:lvl1pPr marL="0" indent="0" algn="l">
              <a:lnSpc>
                <a:spcPct val="90000"/>
              </a:lnSpc>
              <a:spcAft>
                <a:spcPts val="0"/>
              </a:spcAft>
              <a:buNone/>
              <a:defRPr sz="2824" baseline="0">
                <a:solidFill>
                  <a:schemeClr val="bg1"/>
                </a:solidFill>
                <a:latin typeface="+mj-lt"/>
              </a:defRPr>
            </a:lvl1pPr>
            <a:lvl2pPr marL="449505" indent="0" algn="ctr">
              <a:buNone/>
              <a:defRPr>
                <a:solidFill>
                  <a:schemeClr val="tx1">
                    <a:tint val="75000"/>
                  </a:schemeClr>
                </a:solidFill>
              </a:defRPr>
            </a:lvl2pPr>
            <a:lvl3pPr marL="899010" indent="0" algn="ctr">
              <a:buNone/>
              <a:defRPr>
                <a:solidFill>
                  <a:schemeClr val="tx1">
                    <a:tint val="75000"/>
                  </a:schemeClr>
                </a:solidFill>
              </a:defRPr>
            </a:lvl3pPr>
            <a:lvl4pPr marL="1348516" indent="0" algn="ctr">
              <a:buNone/>
              <a:defRPr>
                <a:solidFill>
                  <a:schemeClr val="tx1">
                    <a:tint val="75000"/>
                  </a:schemeClr>
                </a:solidFill>
              </a:defRPr>
            </a:lvl4pPr>
            <a:lvl5pPr marL="1798021" indent="0" algn="ctr">
              <a:buNone/>
              <a:defRPr>
                <a:solidFill>
                  <a:schemeClr val="tx1">
                    <a:tint val="75000"/>
                  </a:schemeClr>
                </a:solidFill>
              </a:defRPr>
            </a:lvl5pPr>
            <a:lvl6pPr marL="2247527" indent="0" algn="ctr">
              <a:buNone/>
              <a:defRPr>
                <a:solidFill>
                  <a:schemeClr val="tx1">
                    <a:tint val="75000"/>
                  </a:schemeClr>
                </a:solidFill>
              </a:defRPr>
            </a:lvl6pPr>
            <a:lvl7pPr marL="2697032" indent="0" algn="ctr">
              <a:buNone/>
              <a:defRPr>
                <a:solidFill>
                  <a:schemeClr val="tx1">
                    <a:tint val="75000"/>
                  </a:schemeClr>
                </a:solidFill>
              </a:defRPr>
            </a:lvl7pPr>
            <a:lvl8pPr marL="3146538" indent="0" algn="ctr">
              <a:buNone/>
              <a:defRPr>
                <a:solidFill>
                  <a:schemeClr val="tx1">
                    <a:tint val="75000"/>
                  </a:schemeClr>
                </a:solidFill>
              </a:defRPr>
            </a:lvl8pPr>
            <a:lvl9pPr marL="3596043" indent="0" algn="ctr">
              <a:buNone/>
              <a:defRPr>
                <a:solidFill>
                  <a:schemeClr val="tx1">
                    <a:tint val="75000"/>
                  </a:schemeClr>
                </a:solidFill>
              </a:defRPr>
            </a:lvl9pPr>
          </a:lstStyle>
          <a:p>
            <a:r>
              <a:rPr lang="en-GB" noProof="0" dirty="0" smtClean="0"/>
              <a:t>Subtitle</a:t>
            </a:r>
          </a:p>
        </p:txBody>
      </p:sp>
    </p:spTree>
    <p:extLst>
      <p:ext uri="{BB962C8B-B14F-4D97-AF65-F5344CB8AC3E}">
        <p14:creationId xmlns:p14="http://schemas.microsoft.com/office/powerpoint/2010/main" val="8527868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718C45-602B-4354-B929-679BE693454B}"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4A32F-AE80-4948-A824-5BBD503C4587}" type="slidenum">
              <a:rPr lang="en-US" smtClean="0"/>
              <a:t>‹#›</a:t>
            </a:fld>
            <a:endParaRPr lang="en-US"/>
          </a:p>
        </p:txBody>
      </p:sp>
    </p:spTree>
    <p:extLst>
      <p:ext uri="{BB962C8B-B14F-4D97-AF65-F5344CB8AC3E}">
        <p14:creationId xmlns:p14="http://schemas.microsoft.com/office/powerpoint/2010/main" val="1016225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18C45-602B-4354-B929-679BE693454B}"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4A32F-AE80-4948-A824-5BBD503C4587}" type="slidenum">
              <a:rPr lang="en-US" smtClean="0"/>
              <a:t>‹#›</a:t>
            </a:fld>
            <a:endParaRPr lang="en-US"/>
          </a:p>
        </p:txBody>
      </p:sp>
    </p:spTree>
    <p:extLst>
      <p:ext uri="{BB962C8B-B14F-4D97-AF65-F5344CB8AC3E}">
        <p14:creationId xmlns:p14="http://schemas.microsoft.com/office/powerpoint/2010/main" val="10402555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718C45-602B-4354-B929-679BE693454B}"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4A32F-AE80-4948-A824-5BBD503C4587}" type="slidenum">
              <a:rPr lang="en-US" smtClean="0"/>
              <a:t>‹#›</a:t>
            </a:fld>
            <a:endParaRPr lang="en-US"/>
          </a:p>
        </p:txBody>
      </p:sp>
    </p:spTree>
    <p:extLst>
      <p:ext uri="{BB962C8B-B14F-4D97-AF65-F5344CB8AC3E}">
        <p14:creationId xmlns:p14="http://schemas.microsoft.com/office/powerpoint/2010/main" val="2608677037"/>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ver slide">
    <p:spTree>
      <p:nvGrpSpPr>
        <p:cNvPr id="1" name=""/>
        <p:cNvGrpSpPr/>
        <p:nvPr/>
      </p:nvGrpSpPr>
      <p:grpSpPr>
        <a:xfrm>
          <a:off x="0" y="0"/>
          <a:ext cx="0" cy="0"/>
          <a:chOff x="0" y="0"/>
          <a:chExt cx="0" cy="0"/>
        </a:xfrm>
      </p:grpSpPr>
      <p:grpSp>
        <p:nvGrpSpPr>
          <p:cNvPr id="40" name="Logo with Panels"/>
          <p:cNvGrpSpPr/>
          <p:nvPr/>
        </p:nvGrpSpPr>
        <p:grpSpPr>
          <a:xfrm>
            <a:off x="1370144" y="0"/>
            <a:ext cx="10821856" cy="6457244"/>
            <a:chOff x="1130368" y="0"/>
            <a:chExt cx="8928031" cy="7318210"/>
          </a:xfrm>
        </p:grpSpPr>
        <p:grpSp>
          <p:nvGrpSpPr>
            <p:cNvPr id="4" name="Logo Shapes"/>
            <p:cNvGrpSpPr/>
            <p:nvPr/>
          </p:nvGrpSpPr>
          <p:grpSpPr>
            <a:xfrm>
              <a:off x="1904992" y="0"/>
              <a:ext cx="8153407" cy="6792223"/>
              <a:chOff x="1828800" y="-7143"/>
              <a:chExt cx="8153407" cy="6792223"/>
            </a:xfrm>
          </p:grpSpPr>
          <p:sp>
            <p:nvSpPr>
              <p:cNvPr id="23" name="Rectangle 1"/>
              <p:cNvSpPr>
                <a:spLocks noChangeArrowheads="1"/>
              </p:cNvSpPr>
              <p:nvPr/>
            </p:nvSpPr>
            <p:spPr bwMode="gray">
              <a:xfrm>
                <a:off x="1832930" y="4496096"/>
                <a:ext cx="8149277" cy="2288752"/>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68" name="Rectangle 2"/>
              <p:cNvSpPr>
                <a:spLocks noChangeArrowheads="1"/>
              </p:cNvSpPr>
              <p:nvPr/>
            </p:nvSpPr>
            <p:spPr bwMode="gray">
              <a:xfrm>
                <a:off x="1828800" y="3583783"/>
                <a:ext cx="7132320" cy="3201066"/>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0" name="Rectangle 3"/>
              <p:cNvSpPr>
                <a:spLocks noChangeArrowheads="1"/>
              </p:cNvSpPr>
              <p:nvPr/>
            </p:nvSpPr>
            <p:spPr bwMode="gray">
              <a:xfrm>
                <a:off x="1828800" y="4496096"/>
                <a:ext cx="7132320" cy="2288752"/>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4" name="Rectangle 4"/>
              <p:cNvSpPr>
                <a:spLocks noChangeArrowheads="1"/>
              </p:cNvSpPr>
              <p:nvPr/>
            </p:nvSpPr>
            <p:spPr bwMode="gray">
              <a:xfrm>
                <a:off x="1828800" y="-7143"/>
                <a:ext cx="6248400" cy="677272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8" name="Rectangle 5"/>
              <p:cNvSpPr>
                <a:spLocks noChangeArrowheads="1"/>
              </p:cNvSpPr>
              <p:nvPr/>
            </p:nvSpPr>
            <p:spPr bwMode="gray">
              <a:xfrm>
                <a:off x="1828800" y="1057864"/>
                <a:ext cx="6492240" cy="5707715"/>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69" name="Rectangle 6"/>
              <p:cNvSpPr>
                <a:spLocks noChangeArrowheads="1"/>
              </p:cNvSpPr>
              <p:nvPr/>
            </p:nvSpPr>
            <p:spPr bwMode="gray">
              <a:xfrm>
                <a:off x="1828800" y="3583783"/>
                <a:ext cx="6492240" cy="3201066"/>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9" name="Rectangle 7"/>
              <p:cNvSpPr>
                <a:spLocks noChangeArrowheads="1"/>
              </p:cNvSpPr>
              <p:nvPr/>
            </p:nvSpPr>
            <p:spPr bwMode="gray">
              <a:xfrm>
                <a:off x="1828800" y="1057864"/>
                <a:ext cx="6248400" cy="5707715"/>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sz="971" noProof="0" dirty="0"/>
              </a:p>
            </p:txBody>
          </p:sp>
          <p:sp>
            <p:nvSpPr>
              <p:cNvPr id="26" name="Rectangle 8"/>
              <p:cNvSpPr>
                <a:spLocks noChangeArrowheads="1"/>
              </p:cNvSpPr>
              <p:nvPr/>
            </p:nvSpPr>
            <p:spPr bwMode="gray">
              <a:xfrm>
                <a:off x="1828800" y="4496096"/>
                <a:ext cx="6492240" cy="2288752"/>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7" name="Rectangle 9"/>
              <p:cNvSpPr/>
              <p:nvPr/>
            </p:nvSpPr>
            <p:spPr bwMode="gray">
              <a:xfrm>
                <a:off x="1828800" y="3583783"/>
                <a:ext cx="6246019" cy="3201066"/>
              </a:xfrm>
              <a:prstGeom prst="rect">
                <a:avLst/>
              </a:prstGeom>
              <a:solidFill>
                <a:srgbClr val="CD2F0E"/>
              </a:solidFill>
              <a:ln w="0">
                <a:noFill/>
                <a:prstDash val="solid"/>
                <a:round/>
                <a:headEnd/>
                <a:tailEnd/>
              </a:ln>
            </p:spPr>
            <p:txBody>
              <a:bodyPr vert="horz" wrap="square" lIns="91440" tIns="45720" rIns="91440" bIns="45720" numCol="1" anchor="t" anchorCtr="0" compatLnSpc="1">
                <a:prstTxWarp prst="textNoShape">
                  <a:avLst/>
                </a:prstTxWarp>
              </a:bodyPr>
              <a:lstStyle/>
              <a:p>
                <a:pPr marL="0" algn="l" defTabSz="899010" rtl="0" eaLnBrk="1" latinLnBrk="0" hangingPunct="1"/>
                <a:endParaRPr lang="en-GB" sz="1765" kern="1200" noProof="0" dirty="0">
                  <a:solidFill>
                    <a:schemeClr val="tx1"/>
                  </a:solidFill>
                  <a:latin typeface="+mn-lt"/>
                  <a:ea typeface="+mn-ea"/>
                  <a:cs typeface="+mn-cs"/>
                </a:endParaRPr>
              </a:p>
            </p:txBody>
          </p:sp>
          <p:sp>
            <p:nvSpPr>
              <p:cNvPr id="30" name="Rectangle 10"/>
              <p:cNvSpPr>
                <a:spLocks noChangeArrowheads="1"/>
              </p:cNvSpPr>
              <p:nvPr/>
            </p:nvSpPr>
            <p:spPr bwMode="gray">
              <a:xfrm>
                <a:off x="1828800" y="4495801"/>
                <a:ext cx="6245352" cy="2288752"/>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71" name="Rectangle 11"/>
              <p:cNvSpPr>
                <a:spLocks noChangeArrowheads="1"/>
              </p:cNvSpPr>
              <p:nvPr/>
            </p:nvSpPr>
            <p:spPr bwMode="gray">
              <a:xfrm>
                <a:off x="1828800" y="4800832"/>
                <a:ext cx="2286000" cy="1984248"/>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grpSp>
        <p:grpSp>
          <p:nvGrpSpPr>
            <p:cNvPr id="36" name="Logo"/>
            <p:cNvGrpSpPr/>
            <p:nvPr/>
          </p:nvGrpSpPr>
          <p:grpSpPr>
            <a:xfrm>
              <a:off x="1130368" y="6790556"/>
              <a:ext cx="905256" cy="527654"/>
              <a:chOff x="1130368" y="6790556"/>
              <a:chExt cx="905256" cy="527654"/>
            </a:xfrm>
          </p:grpSpPr>
          <p:sp>
            <p:nvSpPr>
              <p:cNvPr id="38" name="Rectangle 0"/>
              <p:cNvSpPr>
                <a:spLocks noChangeArrowheads="1"/>
              </p:cNvSpPr>
              <p:nvPr/>
            </p:nvSpPr>
            <p:spPr bwMode="black">
              <a:xfrm>
                <a:off x="1676368" y="6790556"/>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867" rtl="0" eaLnBrk="1" fontAlgn="auto" latinLnBrk="0" hangingPunct="1">
                  <a:lnSpc>
                    <a:spcPct val="100000"/>
                  </a:lnSpc>
                  <a:spcBef>
                    <a:spcPts val="0"/>
                  </a:spcBef>
                  <a:spcAft>
                    <a:spcPts val="0"/>
                  </a:spcAft>
                  <a:buClrTx/>
                  <a:buSzTx/>
                  <a:buFontTx/>
                  <a:buNone/>
                  <a:tabLst/>
                  <a:defRPr/>
                </a:pPr>
                <a:endParaRPr kumimoji="0" lang="en-GB" sz="1588" b="0" i="0" u="none" strike="noStrike" kern="1200" cap="none" spc="0" normalizeH="0" baseline="0" noProof="0" dirty="0">
                  <a:ln>
                    <a:noFill/>
                  </a:ln>
                  <a:solidFill>
                    <a:srgbClr val="000000"/>
                  </a:solidFill>
                  <a:effectLst/>
                  <a:uLnTx/>
                  <a:uFillTx/>
                  <a:latin typeface="Arial"/>
                  <a:ea typeface="+mn-ea"/>
                  <a:cs typeface="+mn-cs"/>
                </a:endParaRPr>
              </a:p>
            </p:txBody>
          </p:sp>
          <p:sp>
            <p:nvSpPr>
              <p:cNvPr id="39" name="Freeform 38"/>
              <p:cNvSpPr>
                <a:spLocks noEditPoints="1"/>
              </p:cNvSpPr>
              <p:nvPr/>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867" rtl="0" eaLnBrk="1" fontAlgn="auto" latinLnBrk="0" hangingPunct="1">
                  <a:lnSpc>
                    <a:spcPct val="100000"/>
                  </a:lnSpc>
                  <a:spcBef>
                    <a:spcPts val="0"/>
                  </a:spcBef>
                  <a:spcAft>
                    <a:spcPts val="0"/>
                  </a:spcAft>
                  <a:buClrTx/>
                  <a:buSzTx/>
                  <a:buFontTx/>
                  <a:buNone/>
                  <a:tabLst/>
                  <a:defRPr/>
                </a:pPr>
                <a:endParaRPr kumimoji="0" lang="en-GB" sz="1588" b="0" i="0" u="none" strike="noStrike" kern="1200" cap="none" spc="0" normalizeH="0" baseline="0" noProof="0" dirty="0">
                  <a:ln>
                    <a:noFill/>
                  </a:ln>
                  <a:solidFill>
                    <a:srgbClr val="000000"/>
                  </a:solidFill>
                  <a:effectLst/>
                  <a:uLnTx/>
                  <a:uFillTx/>
                  <a:latin typeface="Arial"/>
                  <a:ea typeface="+mn-ea"/>
                  <a:cs typeface="+mn-cs"/>
                </a:endParaRPr>
              </a:p>
            </p:txBody>
          </p:sp>
        </p:grpSp>
      </p:grpSp>
      <p:sp>
        <p:nvSpPr>
          <p:cNvPr id="43" name="Descriptor"/>
          <p:cNvSpPr txBox="1"/>
          <p:nvPr>
            <p:custDataLst>
              <p:tags r:id="rId1"/>
            </p:custDataLst>
          </p:nvPr>
        </p:nvSpPr>
        <p:spPr bwMode="white">
          <a:xfrm>
            <a:off x="2493818" y="598467"/>
            <a:ext cx="32060" cy="135743"/>
          </a:xfrm>
          <a:prstGeom prst="rect">
            <a:avLst/>
          </a:prstGeom>
          <a:noFill/>
          <a:ln>
            <a:noFill/>
          </a:ln>
        </p:spPr>
        <p:txBody>
          <a:bodyPr wrap="none" lIns="0" tIns="0" rIns="0" bIns="0" rtlCol="0" anchor="b" anchorCtr="0">
            <a:spAutoFit/>
          </a:bodyPr>
          <a:lstStyle/>
          <a:p>
            <a:r>
              <a:rPr lang="en-GB" sz="882" noProof="0" dirty="0" smtClean="0">
                <a:solidFill>
                  <a:schemeClr val="bg2"/>
                </a:solidFill>
                <a:latin typeface="Arial" pitchFamily="34" charset="0"/>
                <a:cs typeface="Arial" pitchFamily="34" charset="0"/>
              </a:rPr>
              <a:t> </a:t>
            </a:r>
          </a:p>
        </p:txBody>
      </p:sp>
      <p:sp>
        <p:nvSpPr>
          <p:cNvPr id="42" name="Report Title"/>
          <p:cNvSpPr>
            <a:spLocks noGrp="1"/>
          </p:cNvSpPr>
          <p:nvPr>
            <p:ph type="ctrTitle" hasCustomPrompt="1"/>
            <p:custDataLst>
              <p:tags r:id="rId2"/>
            </p:custDataLst>
          </p:nvPr>
        </p:nvSpPr>
        <p:spPr bwMode="white">
          <a:xfrm>
            <a:off x="2493113" y="1112680"/>
            <a:ext cx="7204364" cy="391057"/>
          </a:xfrm>
        </p:spPr>
        <p:txBody>
          <a:bodyPr vert="horz" lIns="0" tIns="0" rIns="0" bIns="0" rtlCol="0" anchor="t" anchorCtr="0">
            <a:spAutoFit/>
          </a:bodyPr>
          <a:lstStyle>
            <a:lvl1pPr algn="l" defTabSz="899010" rtl="0" eaLnBrk="1" latinLnBrk="0" hangingPunct="1">
              <a:lnSpc>
                <a:spcPct val="90000"/>
              </a:lnSpc>
              <a:spcBef>
                <a:spcPct val="0"/>
              </a:spcBef>
              <a:buNone/>
              <a:defRPr lang="en-GB" sz="2824" b="1" i="1" kern="1200" baseline="0" noProof="0">
                <a:solidFill>
                  <a:schemeClr val="bg1"/>
                </a:solidFill>
                <a:latin typeface="+mj-lt"/>
                <a:ea typeface="+mj-ea"/>
                <a:cs typeface="+mj-cs"/>
              </a:defRPr>
            </a:lvl1pPr>
          </a:lstStyle>
          <a:p>
            <a:r>
              <a:rPr lang="en-GB" noProof="0" dirty="0" smtClean="0"/>
              <a:t>Report Title</a:t>
            </a:r>
            <a:endParaRPr lang="en-GB" noProof="0" dirty="0"/>
          </a:p>
        </p:txBody>
      </p:sp>
      <p:sp>
        <p:nvSpPr>
          <p:cNvPr id="41" name="Report Subtitle"/>
          <p:cNvSpPr>
            <a:spLocks noGrp="1"/>
          </p:cNvSpPr>
          <p:nvPr>
            <p:ph type="subTitle" idx="1" hasCustomPrompt="1"/>
            <p:custDataLst>
              <p:tags r:id="rId3"/>
            </p:custDataLst>
          </p:nvPr>
        </p:nvSpPr>
        <p:spPr bwMode="white">
          <a:xfrm>
            <a:off x="2493113" y="1546412"/>
            <a:ext cx="7204364" cy="391057"/>
          </a:xfrm>
        </p:spPr>
        <p:txBody>
          <a:bodyPr tIns="0" bIns="0">
            <a:spAutoFit/>
          </a:bodyPr>
          <a:lstStyle>
            <a:lvl1pPr marL="0" indent="0" algn="l">
              <a:lnSpc>
                <a:spcPct val="90000"/>
              </a:lnSpc>
              <a:spcAft>
                <a:spcPts val="0"/>
              </a:spcAft>
              <a:buNone/>
              <a:defRPr sz="2824" baseline="0">
                <a:solidFill>
                  <a:schemeClr val="bg1"/>
                </a:solidFill>
                <a:latin typeface="+mj-lt"/>
              </a:defRPr>
            </a:lvl1pPr>
            <a:lvl2pPr marL="449505" indent="0" algn="ctr">
              <a:buNone/>
              <a:defRPr>
                <a:solidFill>
                  <a:schemeClr val="tx1">
                    <a:tint val="75000"/>
                  </a:schemeClr>
                </a:solidFill>
              </a:defRPr>
            </a:lvl2pPr>
            <a:lvl3pPr marL="899010" indent="0" algn="ctr">
              <a:buNone/>
              <a:defRPr>
                <a:solidFill>
                  <a:schemeClr val="tx1">
                    <a:tint val="75000"/>
                  </a:schemeClr>
                </a:solidFill>
              </a:defRPr>
            </a:lvl3pPr>
            <a:lvl4pPr marL="1348516" indent="0" algn="ctr">
              <a:buNone/>
              <a:defRPr>
                <a:solidFill>
                  <a:schemeClr val="tx1">
                    <a:tint val="75000"/>
                  </a:schemeClr>
                </a:solidFill>
              </a:defRPr>
            </a:lvl4pPr>
            <a:lvl5pPr marL="1798021" indent="0" algn="ctr">
              <a:buNone/>
              <a:defRPr>
                <a:solidFill>
                  <a:schemeClr val="tx1">
                    <a:tint val="75000"/>
                  </a:schemeClr>
                </a:solidFill>
              </a:defRPr>
            </a:lvl5pPr>
            <a:lvl6pPr marL="2247527" indent="0" algn="ctr">
              <a:buNone/>
              <a:defRPr>
                <a:solidFill>
                  <a:schemeClr val="tx1">
                    <a:tint val="75000"/>
                  </a:schemeClr>
                </a:solidFill>
              </a:defRPr>
            </a:lvl6pPr>
            <a:lvl7pPr marL="2697032" indent="0" algn="ctr">
              <a:buNone/>
              <a:defRPr>
                <a:solidFill>
                  <a:schemeClr val="tx1">
                    <a:tint val="75000"/>
                  </a:schemeClr>
                </a:solidFill>
              </a:defRPr>
            </a:lvl7pPr>
            <a:lvl8pPr marL="3146538" indent="0" algn="ctr">
              <a:buNone/>
              <a:defRPr>
                <a:solidFill>
                  <a:schemeClr val="tx1">
                    <a:tint val="75000"/>
                  </a:schemeClr>
                </a:solidFill>
              </a:defRPr>
            </a:lvl8pPr>
            <a:lvl9pPr marL="3596043" indent="0" algn="ctr">
              <a:buNone/>
              <a:defRPr>
                <a:solidFill>
                  <a:schemeClr val="tx1">
                    <a:tint val="75000"/>
                  </a:schemeClr>
                </a:solidFill>
              </a:defRPr>
            </a:lvl9pPr>
          </a:lstStyle>
          <a:p>
            <a:r>
              <a:rPr lang="en-GB" noProof="0" dirty="0" smtClean="0"/>
              <a:t>Subtitle</a:t>
            </a:r>
          </a:p>
        </p:txBody>
      </p:sp>
      <p:sp>
        <p:nvSpPr>
          <p:cNvPr id="45" name="Confidentiality Stamp"/>
          <p:cNvSpPr txBox="1"/>
          <p:nvPr>
            <p:custDataLst>
              <p:tags r:id="rId4"/>
            </p:custDataLst>
          </p:nvPr>
        </p:nvSpPr>
        <p:spPr>
          <a:xfrm>
            <a:off x="642851" y="3291841"/>
            <a:ext cx="1485207" cy="135743"/>
          </a:xfrm>
          <a:prstGeom prst="rect">
            <a:avLst/>
          </a:prstGeom>
          <a:noFill/>
          <a:ln>
            <a:noFill/>
          </a:ln>
        </p:spPr>
        <p:txBody>
          <a:bodyPr wrap="square" lIns="0" tIns="0" rIns="0" bIns="0" rtlCol="0">
            <a:spAutoFit/>
          </a:bodyPr>
          <a:lstStyle/>
          <a:p>
            <a:r>
              <a:rPr lang="en-GB" sz="882" i="1" noProof="0" dirty="0" smtClean="0">
                <a:solidFill>
                  <a:schemeClr val="tx1"/>
                </a:solidFill>
                <a:latin typeface="Georgia" pitchFamily="18" charset="0"/>
                <a:cs typeface="Arial" pitchFamily="34" charset="0"/>
              </a:rPr>
              <a:t> </a:t>
            </a:r>
          </a:p>
        </p:txBody>
      </p:sp>
      <p:sp>
        <p:nvSpPr>
          <p:cNvPr id="32" name="Draft Stamp"/>
          <p:cNvSpPr txBox="1"/>
          <p:nvPr>
            <p:custDataLst>
              <p:tags r:id="rId5"/>
            </p:custDataLst>
          </p:nvPr>
        </p:nvSpPr>
        <p:spPr bwMode="black">
          <a:xfrm>
            <a:off x="642851" y="3566160"/>
            <a:ext cx="1662545" cy="257949"/>
          </a:xfrm>
          <a:prstGeom prst="rect">
            <a:avLst/>
          </a:prstGeom>
          <a:noFill/>
          <a:ln>
            <a:noFill/>
          </a:ln>
        </p:spPr>
        <p:txBody>
          <a:bodyPr wrap="square" lIns="0" tIns="0" rIns="0" bIns="121024" rtlCol="0" anchor="t" anchorCtr="0">
            <a:spAutoFit/>
          </a:bodyPr>
          <a:lstStyle/>
          <a:p>
            <a:pPr algn="l">
              <a:lnSpc>
                <a:spcPct val="100000"/>
              </a:lnSpc>
            </a:pPr>
            <a:endParaRPr lang="en-GB" sz="882" b="1" i="1" dirty="0">
              <a:solidFill>
                <a:schemeClr val="tx1"/>
              </a:solidFill>
              <a:latin typeface="Georgia" pitchFamily="18" charset="0"/>
            </a:endParaRPr>
          </a:p>
        </p:txBody>
      </p:sp>
      <p:sp>
        <p:nvSpPr>
          <p:cNvPr id="33" name="Report Date"/>
          <p:cNvSpPr txBox="1"/>
          <p:nvPr>
            <p:custDataLst>
              <p:tags r:id="rId6"/>
            </p:custDataLst>
          </p:nvPr>
        </p:nvSpPr>
        <p:spPr bwMode="black">
          <a:xfrm>
            <a:off x="642851" y="3832412"/>
            <a:ext cx="1485207" cy="135743"/>
          </a:xfrm>
          <a:prstGeom prst="rect">
            <a:avLst/>
          </a:prstGeom>
          <a:noFill/>
          <a:ln>
            <a:noFill/>
          </a:ln>
        </p:spPr>
        <p:txBody>
          <a:bodyPr wrap="square" lIns="0" tIns="0" rIns="0" bIns="0" rtlCol="0">
            <a:spAutoFit/>
          </a:bodyPr>
          <a:lstStyle/>
          <a:p>
            <a:pPr algn="l"/>
            <a:endParaRPr lang="en-GB" sz="882" i="1" dirty="0">
              <a:latin typeface="Georgia" pitchFamily="18" charset="0"/>
            </a:endParaRPr>
          </a:p>
        </p:txBody>
      </p:sp>
      <p:cxnSp>
        <p:nvCxnSpPr>
          <p:cNvPr id="25" name="Frame Line"/>
          <p:cNvCxnSpPr/>
          <p:nvPr/>
        </p:nvCxnSpPr>
        <p:spPr>
          <a:xfrm flipV="1">
            <a:off x="461818" y="3171487"/>
            <a:ext cx="1662545" cy="127059"/>
          </a:xfrm>
          <a:prstGeom prst="bentConnector3">
            <a:avLst>
              <a:gd name="adj1" fmla="val -174"/>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4" name="Cover image"/>
          <p:cNvSpPr txBox="1">
            <a:spLocks noChangeAspect="1"/>
          </p:cNvSpPr>
          <p:nvPr>
            <p:custDataLst>
              <p:tags r:id="rId7"/>
            </p:custDataLst>
          </p:nvPr>
        </p:nvSpPr>
        <p:spPr>
          <a:xfrm>
            <a:off x="2308284" y="3167623"/>
            <a:ext cx="8145368" cy="2823882"/>
          </a:xfrm>
          <a:prstGeom prst="rect">
            <a:avLst/>
          </a:prstGeom>
          <a:noFill/>
          <a:ln w="3175">
            <a:noFill/>
          </a:ln>
        </p:spPr>
        <p:txBody>
          <a:bodyPr wrap="square" lIns="0" tIns="0" rIns="0" bIns="0" rtlCol="0">
            <a:noAutofit/>
          </a:bodyPr>
          <a:lstStyle/>
          <a:p>
            <a:pPr indent="-269703">
              <a:spcAft>
                <a:spcPts val="885"/>
              </a:spcAft>
            </a:pPr>
            <a:endParaRPr lang="en-GB" sz="1941" dirty="0" smtClean="0">
              <a:latin typeface="Georgia" pitchFamily="18" charset="0"/>
            </a:endParaRPr>
          </a:p>
        </p:txBody>
      </p:sp>
    </p:spTree>
    <p:extLst>
      <p:ext uri="{BB962C8B-B14F-4D97-AF65-F5344CB8AC3E}">
        <p14:creationId xmlns:p14="http://schemas.microsoft.com/office/powerpoint/2010/main" val="37999570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ER: One">
    <p:spTree>
      <p:nvGrpSpPr>
        <p:cNvPr id="1" name=""/>
        <p:cNvGrpSpPr/>
        <p:nvPr/>
      </p:nvGrpSpPr>
      <p:grpSpPr>
        <a:xfrm>
          <a:off x="0" y="0"/>
          <a:ext cx="0" cy="0"/>
          <a:chOff x="0" y="0"/>
          <a:chExt cx="0" cy="0"/>
        </a:xfrm>
      </p:grpSpPr>
      <p:sp>
        <p:nvSpPr>
          <p:cNvPr id="22" name="Banner Statement"/>
          <p:cNvSpPr>
            <a:spLocks noGrp="1"/>
          </p:cNvSpPr>
          <p:nvPr>
            <p:ph type="title" hasCustomPrompt="1"/>
          </p:nvPr>
        </p:nvSpPr>
        <p:spPr>
          <a:xfrm>
            <a:off x="642851" y="943983"/>
            <a:ext cx="5360785" cy="742278"/>
          </a:xfrm>
        </p:spPr>
        <p:txBody>
          <a:bodyPr vert="horz" lIns="0" tIns="0" rIns="0" bIns="0" rtlCol="0" anchor="t" anchorCtr="0">
            <a:noAutofit/>
          </a:bodyPr>
          <a:lstStyle>
            <a:lvl1pPr algn="l" defTabSz="899010" rtl="0" eaLnBrk="1" latinLnBrk="0" hangingPunct="1">
              <a:spcBef>
                <a:spcPct val="0"/>
              </a:spcBef>
              <a:buNone/>
              <a:defRPr lang="en-GB" sz="971" b="1" i="0"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heading here</a:t>
            </a:r>
            <a:r>
              <a:rPr lang="en-GB" dirty="0" smtClean="0"/>
              <a:t> – Insert text here</a:t>
            </a:r>
            <a:endParaRPr lang="en-GB" dirty="0"/>
          </a:p>
        </p:txBody>
      </p:sp>
      <p:sp>
        <p:nvSpPr>
          <p:cNvPr id="28" name="Text Placeholder 27"/>
          <p:cNvSpPr>
            <a:spLocks noGrp="1"/>
          </p:cNvSpPr>
          <p:nvPr>
            <p:ph type="body" sz="quarter" idx="37" hasCustomPrompt="1"/>
          </p:nvPr>
        </p:nvSpPr>
        <p:spPr>
          <a:xfrm>
            <a:off x="6188362" y="944096"/>
            <a:ext cx="5364480" cy="742390"/>
          </a:xfrm>
        </p:spPr>
        <p:txBody>
          <a:bodyPr vert="horz" lIns="0" tIns="0" rIns="0" bIns="0" rtlCol="0" anchor="t" anchorCtr="0">
            <a:noAutofit/>
          </a:bodyPr>
          <a:lstStyle>
            <a:lvl1pPr algn="l" defTabSz="899010" rtl="0" eaLnBrk="1" latinLnBrk="0" hangingPunct="1">
              <a:spcBef>
                <a:spcPct val="0"/>
              </a:spcBef>
              <a:buNone/>
              <a:defRPr lang="en-GB" sz="971" b="1" i="1" kern="1200" baseline="0" noProof="0" dirty="0" smtClean="0">
                <a:solidFill>
                  <a:schemeClr val="tx2"/>
                </a:solidFill>
                <a:latin typeface="+mj-lt"/>
                <a:ea typeface="+mj-ea"/>
                <a:cs typeface="+mj-cs"/>
              </a:defRPr>
            </a:lvl1pPr>
          </a:lstStyle>
          <a:p>
            <a:pPr lvl="0" algn="l" defTabSz="899010" rtl="0" eaLnBrk="1" latinLnBrk="0" hangingPunct="1">
              <a:spcBef>
                <a:spcPct val="0"/>
              </a:spcBef>
              <a:buNone/>
            </a:pPr>
            <a:r>
              <a:rPr lang="en-GB" dirty="0" smtClean="0"/>
              <a:t>PwC view – Inserted text here should not be bold.</a:t>
            </a:r>
            <a:endParaRPr lang="en-GB" dirty="0"/>
          </a:p>
        </p:txBody>
      </p:sp>
      <p:sp>
        <p:nvSpPr>
          <p:cNvPr id="34" name="Content Placeholder 2"/>
          <p:cNvSpPr>
            <a:spLocks noGrp="1"/>
          </p:cNvSpPr>
          <p:nvPr>
            <p:ph sz="quarter" idx="24"/>
            <p:custDataLst>
              <p:tags r:id="rId1"/>
            </p:custDataLst>
          </p:nvPr>
        </p:nvSpPr>
        <p:spPr>
          <a:xfrm>
            <a:off x="642851" y="1815353"/>
            <a:ext cx="10906298" cy="4308438"/>
          </a:xfrm>
        </p:spPr>
        <p:txBody>
          <a:bodyPr tIns="0" bIns="0"/>
          <a:lstStyle>
            <a:lvl5pPr>
              <a:defRPr/>
            </a:lvl5pPr>
            <a:lvl6pPr>
              <a:buAutoNum type="arabicPeriod"/>
              <a:defRPr/>
            </a:lvl6pPr>
            <a:lvl7pPr>
              <a:buAutoNum type="alphaLcPeriod"/>
              <a:defRPr/>
            </a:lvl7pPr>
            <a:lvl8pPr>
              <a:buAutoNum type="romanLcPeriod"/>
              <a:defRPr/>
            </a:lvl8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cxnSp>
        <p:nvCxnSpPr>
          <p:cNvPr id="29" name="Straight Connector 28"/>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4" name="PwC Text"/>
          <p:cNvSpPr txBox="1"/>
          <p:nvPr/>
        </p:nvSpPr>
        <p:spPr>
          <a:xfrm>
            <a:off x="642851" y="6454589"/>
            <a:ext cx="332509" cy="94550"/>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15" name="Page Number"/>
          <p:cNvSpPr txBox="1"/>
          <p:nvPr>
            <p:custDataLst>
              <p:tags r:id="rId2"/>
            </p:custDataLst>
          </p:nvPr>
        </p:nvSpPr>
        <p:spPr>
          <a:xfrm>
            <a:off x="11172306" y="6454588"/>
            <a:ext cx="387927" cy="137160"/>
          </a:xfrm>
          <a:prstGeom prst="rect">
            <a:avLst/>
          </a:prstGeom>
          <a:noFill/>
        </p:spPr>
        <p:txBody>
          <a:bodyPr wrap="none" lIns="0" tIns="0" rIns="0" bIns="0" rtlCol="0">
            <a:noAutofit/>
          </a:bodyPr>
          <a:lstStyle/>
          <a:p>
            <a:pPr algn="r">
              <a:lnSpc>
                <a:spcPts val="882"/>
              </a:lnSpc>
            </a:pPr>
            <a:endParaRPr lang="en-GB" sz="794" noProof="1" smtClean="0"/>
          </a:p>
        </p:txBody>
      </p:sp>
      <p:sp>
        <p:nvSpPr>
          <p:cNvPr id="30" name="HeaderTOCPlaceholder"/>
          <p:cNvSpPr txBox="1"/>
          <p:nvPr>
            <p:custDataLst>
              <p:tags r:id="rId3"/>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19" name="Presentation Disclaimer"/>
          <p:cNvSpPr txBox="1"/>
          <p:nvPr>
            <p:custDataLst>
              <p:tags r:id="rId4"/>
            </p:custDataLst>
          </p:nvPr>
        </p:nvSpPr>
        <p:spPr>
          <a:xfrm>
            <a:off x="4344786" y="6317429"/>
            <a:ext cx="2830903" cy="122213"/>
          </a:xfrm>
          <a:prstGeom prst="rect">
            <a:avLst/>
          </a:prstGeom>
          <a:noFill/>
        </p:spPr>
        <p:txBody>
          <a:bodyPr wrap="none" lIns="0" tIns="0" rIns="0" bIns="0" rtlCol="0" anchor="t" anchorCtr="0">
            <a:spAutoFit/>
          </a:bodyPr>
          <a:lstStyle/>
          <a:p>
            <a:pPr algn="l"/>
            <a:r>
              <a:rPr lang="en-GB" sz="794" noProof="1" smtClean="0"/>
              <a:t>Confidential Information for the sole benefit and use of PwC’s Client.</a:t>
            </a:r>
          </a:p>
        </p:txBody>
      </p:sp>
      <p:cxnSp>
        <p:nvCxnSpPr>
          <p:cNvPr id="35"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custDataLst>
              <p:tags r:id="rId5"/>
            </p:custDataLst>
          </p:nvPr>
        </p:nvSpPr>
        <p:spPr>
          <a:xfrm>
            <a:off x="-3048000" y="4677344"/>
            <a:ext cx="2586182" cy="230870"/>
          </a:xfrm>
          <a:prstGeom prst="rect">
            <a:avLst/>
          </a:prstGeom>
          <a:solidFill>
            <a:schemeClr val="bg1"/>
          </a:solidFill>
          <a:ln w="25400">
            <a:solidFill>
              <a:schemeClr val="accent5"/>
            </a:solidFill>
          </a:ln>
        </p:spPr>
        <p:txBody>
          <a:bodyPr vert="horz" wrap="square" lIns="80682" tIns="40341" rIns="80682" bIns="40341" rtlCol="0" anchor="t">
            <a:spAutoFit/>
          </a:bodyPr>
          <a:lstStyle/>
          <a:p>
            <a:pPr algn="l"/>
            <a:endParaRPr lang="en-GB" sz="971" noProof="1" smtClean="0"/>
          </a:p>
        </p:txBody>
      </p:sp>
      <p:sp>
        <p:nvSpPr>
          <p:cNvPr id="20" name="Section Footer"/>
          <p:cNvSpPr txBox="1"/>
          <p:nvPr>
            <p:custDataLst>
              <p:tags r:id="rId6"/>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5" name="Section Header"/>
          <p:cNvSpPr txBox="1"/>
          <p:nvPr>
            <p:custDataLst>
              <p:tags r:id="rId7"/>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6" name="Rectangle 25"/>
          <p:cNvSpPr/>
          <p:nvPr>
            <p:custDataLst>
              <p:tags r:id="rId8"/>
            </p:custDataLst>
          </p:nvPr>
        </p:nvSpPr>
        <p:spPr>
          <a:xfrm>
            <a:off x="-3232727" y="1564057"/>
            <a:ext cx="2955636" cy="2173068"/>
          </a:xfrm>
          <a:prstGeom prst="rect">
            <a:avLst/>
          </a:prstGeom>
          <a:solidFill>
            <a:schemeClr val="bg1"/>
          </a:solidFill>
          <a:ln w="25400">
            <a:solidFill>
              <a:schemeClr val="accent5"/>
            </a:solidFill>
          </a:ln>
        </p:spPr>
        <p:txBody>
          <a:bodyPr vert="horz" wrap="square" lIns="80682" tIns="40341" rIns="80682" bIns="40341" rtlCol="0" anchor="t">
            <a:spAutoFit/>
          </a:bodyPr>
          <a:lstStyle/>
          <a:p>
            <a:pPr rtl="0"/>
            <a:r>
              <a:rPr lang="en-GB" sz="971" kern="1200" baseline="0" noProof="1" smtClean="0">
                <a:solidFill>
                  <a:schemeClr val="tx1"/>
                </a:solidFill>
                <a:latin typeface="+mn-lt"/>
                <a:ea typeface="+mn-ea"/>
                <a:cs typeface="+mn-cs"/>
              </a:rPr>
              <a:t>Use the divider control box below to make the slide title appear in your primary TOC and section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Please follow these steps:</a:t>
            </a:r>
          </a:p>
          <a:p>
            <a:pPr rtl="0"/>
            <a:r>
              <a:rPr lang="en-GB" sz="971" kern="1200" baseline="0" noProof="1" smtClean="0">
                <a:solidFill>
                  <a:schemeClr val="tx1"/>
                </a:solidFill>
                <a:latin typeface="+mn-lt"/>
                <a:ea typeface="+mn-ea"/>
                <a:cs typeface="+mn-cs"/>
              </a:rPr>
              <a:t>Type ‘Divider’ in the control box provided below.</a:t>
            </a:r>
          </a:p>
          <a:p>
            <a:pPr rtl="0"/>
            <a:r>
              <a:rPr lang="en-GB" sz="971" kern="1200" baseline="0" noProof="1" smtClean="0">
                <a:solidFill>
                  <a:schemeClr val="tx1"/>
                </a:solidFill>
                <a:latin typeface="+mn-lt"/>
                <a:ea typeface="+mn-ea"/>
                <a:cs typeface="+mn-cs"/>
              </a:rPr>
              <a:t>Click the Divider command on the Smart ribbon.</a:t>
            </a:r>
          </a:p>
          <a:p>
            <a:pPr rtl="0"/>
            <a:r>
              <a:rPr lang="en-GB" sz="971" kern="1200" baseline="0" noProof="1" smtClean="0">
                <a:solidFill>
                  <a:schemeClr val="tx1"/>
                </a:solidFill>
                <a:latin typeface="+mn-lt"/>
                <a:ea typeface="+mn-ea"/>
                <a:cs typeface="+mn-cs"/>
              </a:rPr>
              <a:t>Enter the text that you’d like to appear in the TOCs and select a divider level.</a:t>
            </a:r>
          </a:p>
          <a:p>
            <a:pPr rtl="0"/>
            <a:r>
              <a:rPr lang="en-GB" sz="971" kern="1200" baseline="0" noProof="1" smtClean="0">
                <a:solidFill>
                  <a:schemeClr val="tx1"/>
                </a:solidFill>
                <a:latin typeface="+mn-lt"/>
                <a:ea typeface="+mn-ea"/>
                <a:cs typeface="+mn-cs"/>
              </a:rPr>
              <a:t>Click Update. The slide title should now appear on all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To remove the slide title from your TOCs, delete the ‘Divider’ text from the divider control box and hit Update.</a:t>
            </a:r>
            <a:endParaRPr lang="en-GB" sz="971" noProof="1" smtClean="0"/>
          </a:p>
        </p:txBody>
      </p:sp>
      <p:sp>
        <p:nvSpPr>
          <p:cNvPr id="21" name="Draft stamp"/>
          <p:cNvSpPr txBox="1"/>
          <p:nvPr>
            <p:custDataLst>
              <p:tags r:id="rId9"/>
            </p:custDataLst>
          </p:nvPr>
        </p:nvSpPr>
        <p:spPr>
          <a:xfrm>
            <a:off x="4344786" y="6439538"/>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23" name="Date/Filepath" hidden="1"/>
          <p:cNvSpPr txBox="1"/>
          <p:nvPr>
            <p:custDataLst>
              <p:tags r:id="rId10"/>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9/13/2012 C:\Documents and Settings\SDAY016\Desktop\Smart\Content\PowerPoint\Templates\1 New Design\1 TS Global Report (New Design).potx</a:t>
            </a:r>
            <a:endParaRPr lang="en-GB" sz="794" noProof="1"/>
          </a:p>
        </p:txBody>
      </p:sp>
      <p:sp>
        <p:nvSpPr>
          <p:cNvPr id="24" name="Slide Tags" hidden="1"/>
          <p:cNvSpPr txBox="1"/>
          <p:nvPr>
            <p:custDataLst>
              <p:tags r:id="rId11"/>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spTree>
    <p:extLst>
      <p:ext uri="{BB962C8B-B14F-4D97-AF65-F5344CB8AC3E}">
        <p14:creationId xmlns:p14="http://schemas.microsoft.com/office/powerpoint/2010/main" val="34675011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ER: Two">
    <p:spTree>
      <p:nvGrpSpPr>
        <p:cNvPr id="1" name=""/>
        <p:cNvGrpSpPr/>
        <p:nvPr/>
      </p:nvGrpSpPr>
      <p:grpSpPr>
        <a:xfrm>
          <a:off x="0" y="0"/>
          <a:ext cx="0" cy="0"/>
          <a:chOff x="0" y="0"/>
          <a:chExt cx="0" cy="0"/>
        </a:xfrm>
      </p:grpSpPr>
      <p:sp>
        <p:nvSpPr>
          <p:cNvPr id="30" name="Banner Statement"/>
          <p:cNvSpPr>
            <a:spLocks noGrp="1"/>
          </p:cNvSpPr>
          <p:nvPr>
            <p:ph type="title" hasCustomPrompt="1"/>
          </p:nvPr>
        </p:nvSpPr>
        <p:spPr>
          <a:xfrm>
            <a:off x="642851" y="943983"/>
            <a:ext cx="5360785" cy="742278"/>
          </a:xfrm>
        </p:spPr>
        <p:txBody>
          <a:bodyPr vert="horz" lIns="0" tIns="0" rIns="0" bIns="0" rtlCol="0" anchor="t" anchorCtr="0">
            <a:noAutofit/>
          </a:bodyPr>
          <a:lstStyle>
            <a:lvl1pPr algn="l" defTabSz="899010" rtl="0" eaLnBrk="1" latinLnBrk="0" hangingPunct="1">
              <a:spcBef>
                <a:spcPct val="0"/>
              </a:spcBef>
              <a:buNone/>
              <a:defRPr lang="en-GB" sz="971" b="1" i="0"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heading here</a:t>
            </a:r>
            <a:r>
              <a:rPr lang="en-GB" dirty="0" smtClean="0"/>
              <a:t> – Insert text here</a:t>
            </a:r>
            <a:endParaRPr lang="en-GB" dirty="0"/>
          </a:p>
        </p:txBody>
      </p:sp>
      <p:sp>
        <p:nvSpPr>
          <p:cNvPr id="35" name="Text Placeholder 27"/>
          <p:cNvSpPr>
            <a:spLocks noGrp="1"/>
          </p:cNvSpPr>
          <p:nvPr>
            <p:ph type="body" sz="quarter" idx="37" hasCustomPrompt="1"/>
          </p:nvPr>
        </p:nvSpPr>
        <p:spPr>
          <a:xfrm>
            <a:off x="6188362" y="944096"/>
            <a:ext cx="5364480" cy="742390"/>
          </a:xfrm>
        </p:spPr>
        <p:txBody>
          <a:bodyPr vert="horz" lIns="0" tIns="0" rIns="0" bIns="0" rtlCol="0" anchor="t" anchorCtr="0">
            <a:noAutofit/>
          </a:bodyPr>
          <a:lstStyle>
            <a:lvl1pPr algn="l" defTabSz="899010" rtl="0" eaLnBrk="1" latinLnBrk="0" hangingPunct="1">
              <a:spcBef>
                <a:spcPct val="0"/>
              </a:spcBef>
              <a:buNone/>
              <a:defRPr lang="en-GB" sz="971" b="1" i="1" kern="1200" baseline="0" noProof="0" dirty="0" smtClean="0">
                <a:solidFill>
                  <a:schemeClr val="tx2"/>
                </a:solidFill>
                <a:latin typeface="+mj-lt"/>
                <a:ea typeface="+mj-ea"/>
                <a:cs typeface="+mj-cs"/>
              </a:defRPr>
            </a:lvl1pPr>
          </a:lstStyle>
          <a:p>
            <a:pPr lvl="0" algn="l" defTabSz="899010" rtl="0" eaLnBrk="1" latinLnBrk="0" hangingPunct="1">
              <a:spcBef>
                <a:spcPct val="0"/>
              </a:spcBef>
              <a:buNone/>
            </a:pPr>
            <a:r>
              <a:rPr lang="en-GB" dirty="0" smtClean="0"/>
              <a:t>PwC view – Inserted text here should not be bold.</a:t>
            </a:r>
          </a:p>
        </p:txBody>
      </p:sp>
      <p:sp>
        <p:nvSpPr>
          <p:cNvPr id="34" name="Content Placeholder 2"/>
          <p:cNvSpPr>
            <a:spLocks noGrp="1"/>
          </p:cNvSpPr>
          <p:nvPr>
            <p:ph sz="quarter" idx="24"/>
            <p:custDataLst>
              <p:tags r:id="rId1"/>
            </p:custDataLst>
          </p:nvPr>
        </p:nvSpPr>
        <p:spPr>
          <a:xfrm>
            <a:off x="642852" y="1815353"/>
            <a:ext cx="5359977"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6" name="Content Placeholder 3"/>
          <p:cNvSpPr>
            <a:spLocks noGrp="1"/>
          </p:cNvSpPr>
          <p:nvPr>
            <p:ph sz="quarter" idx="25"/>
            <p:custDataLst>
              <p:tags r:id="rId2"/>
            </p:custDataLst>
          </p:nvPr>
        </p:nvSpPr>
        <p:spPr>
          <a:xfrm>
            <a:off x="6189327" y="1815353"/>
            <a:ext cx="5364480" cy="4308438"/>
          </a:xfrm>
        </p:spPr>
        <p:txBody>
          <a:bodyPr tIns="0" bIns="0"/>
          <a:lstStyle>
            <a:lvl5pPr>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37" name="Straight Connector 36"/>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2" name="PwC Text"/>
          <p:cNvSpPr txBox="1"/>
          <p:nvPr/>
        </p:nvSpPr>
        <p:spPr>
          <a:xfrm>
            <a:off x="642851" y="6454589"/>
            <a:ext cx="332509" cy="94550"/>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7" name="Page Number"/>
          <p:cNvSpPr txBox="1"/>
          <p:nvPr>
            <p:custDataLst>
              <p:tags r:id="rId3"/>
            </p:custDataLst>
          </p:nvPr>
        </p:nvSpPr>
        <p:spPr>
          <a:xfrm>
            <a:off x="11172306" y="6454588"/>
            <a:ext cx="387927" cy="137160"/>
          </a:xfrm>
          <a:prstGeom prst="rect">
            <a:avLst/>
          </a:prstGeom>
          <a:noFill/>
        </p:spPr>
        <p:txBody>
          <a:bodyPr wrap="none" lIns="0" tIns="0" rIns="0" bIns="0" rtlCol="0">
            <a:noAutofit/>
          </a:bodyPr>
          <a:lstStyle/>
          <a:p>
            <a:pPr algn="r">
              <a:lnSpc>
                <a:spcPts val="882"/>
              </a:lnSpc>
            </a:pPr>
            <a:endParaRPr lang="en-GB" sz="794" noProof="1" smtClean="0"/>
          </a:p>
        </p:txBody>
      </p:sp>
      <p:sp>
        <p:nvSpPr>
          <p:cNvPr id="28" name="HeaderTOCPlaceholder"/>
          <p:cNvSpPr txBox="1"/>
          <p:nvPr>
            <p:custDataLst>
              <p:tags r:id="rId4"/>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31" name="Presentation Disclaimer"/>
          <p:cNvSpPr txBox="1"/>
          <p:nvPr>
            <p:custDataLst>
              <p:tags r:id="rId5"/>
            </p:custDataLst>
          </p:nvPr>
        </p:nvSpPr>
        <p:spPr>
          <a:xfrm>
            <a:off x="4344786" y="6317429"/>
            <a:ext cx="2830903" cy="122213"/>
          </a:xfrm>
          <a:prstGeom prst="rect">
            <a:avLst/>
          </a:prstGeom>
          <a:noFill/>
        </p:spPr>
        <p:txBody>
          <a:bodyPr wrap="none" lIns="0" tIns="0" rIns="0" bIns="0" rtlCol="0" anchor="t" anchorCtr="0">
            <a:spAutoFit/>
          </a:bodyPr>
          <a:lstStyle/>
          <a:p>
            <a:pPr algn="l"/>
            <a:r>
              <a:rPr lang="en-GB" sz="794" noProof="1" smtClean="0"/>
              <a:t>Confidential Information for the sole benefit and use of PwC’s Client.</a:t>
            </a:r>
          </a:p>
        </p:txBody>
      </p:sp>
      <p:cxnSp>
        <p:nvCxnSpPr>
          <p:cNvPr id="33" name="Straight Connector 32"/>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Section Footer"/>
          <p:cNvSpPr txBox="1"/>
          <p:nvPr>
            <p:custDataLst>
              <p:tags r:id="rId6"/>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9" name="Section Header"/>
          <p:cNvSpPr txBox="1"/>
          <p:nvPr>
            <p:custDataLst>
              <p:tags r:id="rId7"/>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40" name="Rectangle 39"/>
          <p:cNvSpPr/>
          <p:nvPr>
            <p:custDataLst>
              <p:tags r:id="rId8"/>
            </p:custDataLst>
          </p:nvPr>
        </p:nvSpPr>
        <p:spPr>
          <a:xfrm>
            <a:off x="-3048000" y="4677344"/>
            <a:ext cx="2586182" cy="230870"/>
          </a:xfrm>
          <a:prstGeom prst="rect">
            <a:avLst/>
          </a:prstGeom>
          <a:solidFill>
            <a:schemeClr val="bg1"/>
          </a:solidFill>
          <a:ln w="25400">
            <a:solidFill>
              <a:schemeClr val="accent5"/>
            </a:solidFill>
          </a:ln>
        </p:spPr>
        <p:txBody>
          <a:bodyPr vert="horz" wrap="square" lIns="80682" tIns="40341" rIns="80682" bIns="40341" rtlCol="0" anchor="t">
            <a:spAutoFit/>
          </a:bodyPr>
          <a:lstStyle/>
          <a:p>
            <a:pPr algn="l"/>
            <a:endParaRPr lang="en-GB" sz="971" noProof="1" smtClean="0"/>
          </a:p>
        </p:txBody>
      </p:sp>
      <p:sp>
        <p:nvSpPr>
          <p:cNvPr id="41" name="Rectangle 40"/>
          <p:cNvSpPr/>
          <p:nvPr>
            <p:custDataLst>
              <p:tags r:id="rId9"/>
            </p:custDataLst>
          </p:nvPr>
        </p:nvSpPr>
        <p:spPr>
          <a:xfrm>
            <a:off x="-3232727" y="1564057"/>
            <a:ext cx="2955636" cy="2173068"/>
          </a:xfrm>
          <a:prstGeom prst="rect">
            <a:avLst/>
          </a:prstGeom>
          <a:solidFill>
            <a:schemeClr val="bg1"/>
          </a:solidFill>
          <a:ln w="25400">
            <a:solidFill>
              <a:schemeClr val="accent5"/>
            </a:solidFill>
          </a:ln>
        </p:spPr>
        <p:txBody>
          <a:bodyPr vert="horz" wrap="square" lIns="80682" tIns="40341" rIns="80682" bIns="40341" rtlCol="0" anchor="t">
            <a:spAutoFit/>
          </a:bodyPr>
          <a:lstStyle/>
          <a:p>
            <a:pPr rtl="0"/>
            <a:r>
              <a:rPr lang="en-GB" sz="971" kern="1200" baseline="0" noProof="1" smtClean="0">
                <a:solidFill>
                  <a:schemeClr val="tx1"/>
                </a:solidFill>
                <a:latin typeface="+mn-lt"/>
                <a:ea typeface="+mn-ea"/>
                <a:cs typeface="+mn-cs"/>
              </a:rPr>
              <a:t>Use the divider control box below to make the slide title appear in your primary TOC and section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Please follow these steps:</a:t>
            </a:r>
          </a:p>
          <a:p>
            <a:pPr rtl="0"/>
            <a:r>
              <a:rPr lang="en-GB" sz="971" kern="1200" baseline="0" noProof="1" smtClean="0">
                <a:solidFill>
                  <a:schemeClr val="tx1"/>
                </a:solidFill>
                <a:latin typeface="+mn-lt"/>
                <a:ea typeface="+mn-ea"/>
                <a:cs typeface="+mn-cs"/>
              </a:rPr>
              <a:t>Type ‘Divider’ in the control box provided below.</a:t>
            </a:r>
          </a:p>
          <a:p>
            <a:pPr rtl="0"/>
            <a:r>
              <a:rPr lang="en-GB" sz="971" kern="1200" baseline="0" noProof="1" smtClean="0">
                <a:solidFill>
                  <a:schemeClr val="tx1"/>
                </a:solidFill>
                <a:latin typeface="+mn-lt"/>
                <a:ea typeface="+mn-ea"/>
                <a:cs typeface="+mn-cs"/>
              </a:rPr>
              <a:t>Click the Divider command on the Smart ribbon.</a:t>
            </a:r>
          </a:p>
          <a:p>
            <a:pPr rtl="0"/>
            <a:r>
              <a:rPr lang="en-GB" sz="971" kern="1200" baseline="0" noProof="1" smtClean="0">
                <a:solidFill>
                  <a:schemeClr val="tx1"/>
                </a:solidFill>
                <a:latin typeface="+mn-lt"/>
                <a:ea typeface="+mn-ea"/>
                <a:cs typeface="+mn-cs"/>
              </a:rPr>
              <a:t>Enter the text that you’d like to appear in the TOCs and select a divider level.</a:t>
            </a:r>
          </a:p>
          <a:p>
            <a:pPr rtl="0"/>
            <a:r>
              <a:rPr lang="en-GB" sz="971" kern="1200" baseline="0" noProof="1" smtClean="0">
                <a:solidFill>
                  <a:schemeClr val="tx1"/>
                </a:solidFill>
                <a:latin typeface="+mn-lt"/>
                <a:ea typeface="+mn-ea"/>
                <a:cs typeface="+mn-cs"/>
              </a:rPr>
              <a:t>Click Update. The slide title should now appear on all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To remove the slide title from your TOCs, delete the ‘Divider’ text from the divider control box and hit Update.</a:t>
            </a:r>
            <a:endParaRPr lang="en-GB" sz="971" noProof="1" smtClean="0"/>
          </a:p>
        </p:txBody>
      </p:sp>
      <p:sp>
        <p:nvSpPr>
          <p:cNvPr id="25" name="Draft stamp"/>
          <p:cNvSpPr txBox="1"/>
          <p:nvPr>
            <p:custDataLst>
              <p:tags r:id="rId10"/>
            </p:custDataLst>
          </p:nvPr>
        </p:nvSpPr>
        <p:spPr>
          <a:xfrm>
            <a:off x="4344786" y="6439538"/>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21" name="Date/Filepath" hidden="1"/>
          <p:cNvSpPr txBox="1"/>
          <p:nvPr>
            <p:custDataLst>
              <p:tags r:id="rId11"/>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9/13/2012 C:\Documents and Settings\SDAY016\Desktop\Smart\Content\PowerPoint\Templates\1 New Design\1 TS Global Report (New Design).potx</a:t>
            </a:r>
            <a:endParaRPr lang="en-GB" sz="794" noProof="1"/>
          </a:p>
        </p:txBody>
      </p:sp>
      <p:sp>
        <p:nvSpPr>
          <p:cNvPr id="19" name="Slide Tags" hidden="1"/>
          <p:cNvSpPr txBox="1"/>
          <p:nvPr>
            <p:custDataLst>
              <p:tags r:id="rId12"/>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6"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05141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ER: Title Only">
    <p:spTree>
      <p:nvGrpSpPr>
        <p:cNvPr id="1" name=""/>
        <p:cNvGrpSpPr/>
        <p:nvPr/>
      </p:nvGrpSpPr>
      <p:grpSpPr>
        <a:xfrm>
          <a:off x="0" y="0"/>
          <a:ext cx="0" cy="0"/>
          <a:chOff x="0" y="0"/>
          <a:chExt cx="0" cy="0"/>
        </a:xfrm>
      </p:grpSpPr>
      <p:sp>
        <p:nvSpPr>
          <p:cNvPr id="49" name="Banner Statement"/>
          <p:cNvSpPr>
            <a:spLocks noGrp="1"/>
          </p:cNvSpPr>
          <p:nvPr>
            <p:ph type="title" hasCustomPrompt="1"/>
          </p:nvPr>
        </p:nvSpPr>
        <p:spPr>
          <a:xfrm>
            <a:off x="642851" y="943983"/>
            <a:ext cx="5360785" cy="742278"/>
          </a:xfrm>
        </p:spPr>
        <p:txBody>
          <a:bodyPr vert="horz" lIns="0" tIns="0" rIns="0" bIns="0" rtlCol="0" anchor="t" anchorCtr="0">
            <a:noAutofit/>
          </a:bodyPr>
          <a:lstStyle>
            <a:lvl1pPr algn="l" defTabSz="899010" rtl="0" eaLnBrk="1" latinLnBrk="0" hangingPunct="1">
              <a:spcBef>
                <a:spcPct val="0"/>
              </a:spcBef>
              <a:buNone/>
              <a:defRPr lang="en-GB" sz="971" b="1" i="0"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heading here</a:t>
            </a:r>
            <a:r>
              <a:rPr lang="en-GB" dirty="0" smtClean="0"/>
              <a:t> – Insert text here</a:t>
            </a:r>
            <a:endParaRPr lang="en-GB" dirty="0"/>
          </a:p>
        </p:txBody>
      </p:sp>
      <p:sp>
        <p:nvSpPr>
          <p:cNvPr id="53" name="Text Placeholder 27"/>
          <p:cNvSpPr>
            <a:spLocks noGrp="1"/>
          </p:cNvSpPr>
          <p:nvPr>
            <p:ph type="body" sz="quarter" idx="37" hasCustomPrompt="1"/>
          </p:nvPr>
        </p:nvSpPr>
        <p:spPr>
          <a:xfrm>
            <a:off x="6188362" y="944096"/>
            <a:ext cx="5364480" cy="742390"/>
          </a:xfrm>
        </p:spPr>
        <p:txBody>
          <a:bodyPr vert="horz" lIns="0" tIns="0" rIns="0" bIns="0" rtlCol="0" anchor="t" anchorCtr="0">
            <a:noAutofit/>
          </a:bodyPr>
          <a:lstStyle>
            <a:lvl1pPr algn="l" defTabSz="899010" rtl="0" eaLnBrk="1" latinLnBrk="0" hangingPunct="1">
              <a:spcBef>
                <a:spcPct val="0"/>
              </a:spcBef>
              <a:buNone/>
              <a:defRPr lang="en-GB" sz="971" b="1" i="1" kern="1200" baseline="0" noProof="0" dirty="0" smtClean="0">
                <a:solidFill>
                  <a:schemeClr val="tx2"/>
                </a:solidFill>
                <a:latin typeface="+mj-lt"/>
                <a:ea typeface="+mj-ea"/>
                <a:cs typeface="+mj-cs"/>
              </a:defRPr>
            </a:lvl1pPr>
          </a:lstStyle>
          <a:p>
            <a:pPr lvl="0" algn="l" defTabSz="899010" rtl="0" eaLnBrk="1" latinLnBrk="0" hangingPunct="1">
              <a:spcBef>
                <a:spcPct val="0"/>
              </a:spcBef>
              <a:buNone/>
            </a:pPr>
            <a:r>
              <a:rPr lang="en-GB" dirty="0" smtClean="0"/>
              <a:t>PwC view – Inserted text here should not be bold.</a:t>
            </a:r>
          </a:p>
        </p:txBody>
      </p:sp>
      <p:sp>
        <p:nvSpPr>
          <p:cNvPr id="41" name="PwC Text"/>
          <p:cNvSpPr txBox="1"/>
          <p:nvPr/>
        </p:nvSpPr>
        <p:spPr>
          <a:xfrm>
            <a:off x="642851" y="6454589"/>
            <a:ext cx="332509" cy="94550"/>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46" name="Page Number"/>
          <p:cNvSpPr txBox="1"/>
          <p:nvPr>
            <p:custDataLst>
              <p:tags r:id="rId1"/>
            </p:custDataLst>
          </p:nvPr>
        </p:nvSpPr>
        <p:spPr>
          <a:xfrm>
            <a:off x="11172306" y="6454588"/>
            <a:ext cx="387927" cy="137160"/>
          </a:xfrm>
          <a:prstGeom prst="rect">
            <a:avLst/>
          </a:prstGeom>
          <a:noFill/>
        </p:spPr>
        <p:txBody>
          <a:bodyPr wrap="none" lIns="0" tIns="0" rIns="0" bIns="0" rtlCol="0">
            <a:noAutofit/>
          </a:bodyPr>
          <a:lstStyle/>
          <a:p>
            <a:pPr algn="r">
              <a:lnSpc>
                <a:spcPts val="882"/>
              </a:lnSpc>
            </a:pPr>
            <a:endParaRPr lang="en-GB" sz="794" noProof="1" smtClean="0"/>
          </a:p>
        </p:txBody>
      </p:sp>
      <p:sp>
        <p:nvSpPr>
          <p:cNvPr id="47" name="HeaderTOCPlaceholder"/>
          <p:cNvSpPr txBox="1"/>
          <p:nvPr>
            <p:custDataLst>
              <p:tags r:id="rId2"/>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50" name="Presentation Disclaimer"/>
          <p:cNvSpPr txBox="1"/>
          <p:nvPr>
            <p:custDataLst>
              <p:tags r:id="rId3"/>
            </p:custDataLst>
          </p:nvPr>
        </p:nvSpPr>
        <p:spPr>
          <a:xfrm>
            <a:off x="4344786" y="6317429"/>
            <a:ext cx="2830903" cy="122213"/>
          </a:xfrm>
          <a:prstGeom prst="rect">
            <a:avLst/>
          </a:prstGeom>
          <a:noFill/>
        </p:spPr>
        <p:txBody>
          <a:bodyPr wrap="none" lIns="0" tIns="0" rIns="0" bIns="0" rtlCol="0" anchor="t" anchorCtr="0">
            <a:spAutoFit/>
          </a:bodyPr>
          <a:lstStyle/>
          <a:p>
            <a:pPr algn="l"/>
            <a:r>
              <a:rPr lang="en-GB" sz="794" noProof="1" smtClean="0"/>
              <a:t>Confidential Information for the sole benefit and use of PwC’s Client.</a:t>
            </a:r>
          </a:p>
        </p:txBody>
      </p:sp>
      <p:cxnSp>
        <p:nvCxnSpPr>
          <p:cNvPr id="52" name="Straight Connector 51"/>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0" name="Section Footer"/>
          <p:cNvSpPr txBox="1"/>
          <p:nvPr>
            <p:custDataLst>
              <p:tags r:id="rId4"/>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2" name="Section Header"/>
          <p:cNvSpPr txBox="1"/>
          <p:nvPr>
            <p:custDataLst>
              <p:tags r:id="rId5"/>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3" name="Rectangle 22"/>
          <p:cNvSpPr/>
          <p:nvPr>
            <p:custDataLst>
              <p:tags r:id="rId6"/>
            </p:custDataLst>
          </p:nvPr>
        </p:nvSpPr>
        <p:spPr>
          <a:xfrm>
            <a:off x="-3048000" y="4677344"/>
            <a:ext cx="2586182" cy="230870"/>
          </a:xfrm>
          <a:prstGeom prst="rect">
            <a:avLst/>
          </a:prstGeom>
          <a:solidFill>
            <a:schemeClr val="bg1"/>
          </a:solidFill>
          <a:ln w="25400">
            <a:solidFill>
              <a:schemeClr val="accent5"/>
            </a:solidFill>
          </a:ln>
        </p:spPr>
        <p:txBody>
          <a:bodyPr vert="horz" wrap="square" lIns="80682" tIns="40341" rIns="80682" bIns="40341" rtlCol="0" anchor="t">
            <a:spAutoFit/>
          </a:bodyPr>
          <a:lstStyle/>
          <a:p>
            <a:pPr algn="l"/>
            <a:endParaRPr lang="en-GB" sz="971" noProof="1" smtClean="0"/>
          </a:p>
        </p:txBody>
      </p:sp>
      <p:sp>
        <p:nvSpPr>
          <p:cNvPr id="24" name="Rectangle 23"/>
          <p:cNvSpPr/>
          <p:nvPr>
            <p:custDataLst>
              <p:tags r:id="rId7"/>
            </p:custDataLst>
          </p:nvPr>
        </p:nvSpPr>
        <p:spPr>
          <a:xfrm>
            <a:off x="-3232727" y="1564057"/>
            <a:ext cx="2955636" cy="2173068"/>
          </a:xfrm>
          <a:prstGeom prst="rect">
            <a:avLst/>
          </a:prstGeom>
          <a:solidFill>
            <a:schemeClr val="bg1"/>
          </a:solidFill>
          <a:ln w="25400">
            <a:solidFill>
              <a:schemeClr val="accent5"/>
            </a:solidFill>
          </a:ln>
        </p:spPr>
        <p:txBody>
          <a:bodyPr vert="horz" wrap="square" lIns="80682" tIns="40341" rIns="80682" bIns="40341" rtlCol="0" anchor="t">
            <a:spAutoFit/>
          </a:bodyPr>
          <a:lstStyle/>
          <a:p>
            <a:pPr rtl="0"/>
            <a:r>
              <a:rPr lang="en-GB" sz="971" kern="1200" baseline="0" noProof="1" smtClean="0">
                <a:solidFill>
                  <a:schemeClr val="tx1"/>
                </a:solidFill>
                <a:latin typeface="+mn-lt"/>
                <a:ea typeface="+mn-ea"/>
                <a:cs typeface="+mn-cs"/>
              </a:rPr>
              <a:t>Use the divider control box below to make the slide title appear in your primary TOC and section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Please follow these steps:</a:t>
            </a:r>
          </a:p>
          <a:p>
            <a:pPr rtl="0"/>
            <a:r>
              <a:rPr lang="en-GB" sz="971" kern="1200" baseline="0" noProof="1" smtClean="0">
                <a:solidFill>
                  <a:schemeClr val="tx1"/>
                </a:solidFill>
                <a:latin typeface="+mn-lt"/>
                <a:ea typeface="+mn-ea"/>
                <a:cs typeface="+mn-cs"/>
              </a:rPr>
              <a:t>Type ‘Divider’ in the control box provided below.</a:t>
            </a:r>
          </a:p>
          <a:p>
            <a:pPr rtl="0"/>
            <a:r>
              <a:rPr lang="en-GB" sz="971" kern="1200" baseline="0" noProof="1" smtClean="0">
                <a:solidFill>
                  <a:schemeClr val="tx1"/>
                </a:solidFill>
                <a:latin typeface="+mn-lt"/>
                <a:ea typeface="+mn-ea"/>
                <a:cs typeface="+mn-cs"/>
              </a:rPr>
              <a:t>Click the Divider command on the Smart ribbon.</a:t>
            </a:r>
          </a:p>
          <a:p>
            <a:pPr rtl="0"/>
            <a:r>
              <a:rPr lang="en-GB" sz="971" kern="1200" baseline="0" noProof="1" smtClean="0">
                <a:solidFill>
                  <a:schemeClr val="tx1"/>
                </a:solidFill>
                <a:latin typeface="+mn-lt"/>
                <a:ea typeface="+mn-ea"/>
                <a:cs typeface="+mn-cs"/>
              </a:rPr>
              <a:t>Enter the text that you’d like to appear in the TOCs and select a divider level.</a:t>
            </a:r>
          </a:p>
          <a:p>
            <a:pPr rtl="0"/>
            <a:r>
              <a:rPr lang="en-GB" sz="971" kern="1200" baseline="0" noProof="1" smtClean="0">
                <a:solidFill>
                  <a:schemeClr val="tx1"/>
                </a:solidFill>
                <a:latin typeface="+mn-lt"/>
                <a:ea typeface="+mn-ea"/>
                <a:cs typeface="+mn-cs"/>
              </a:rPr>
              <a:t>Click Update. The slide title should now appear on all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To remove the slide title from your TOCs, delete the ‘Divider’ text from the divider control box and hit Update.</a:t>
            </a:r>
            <a:endParaRPr lang="en-GB" sz="971" noProof="1" smtClean="0"/>
          </a:p>
        </p:txBody>
      </p:sp>
      <p:sp>
        <p:nvSpPr>
          <p:cNvPr id="44" name="Draft stamp"/>
          <p:cNvSpPr txBox="1"/>
          <p:nvPr>
            <p:custDataLst>
              <p:tags r:id="rId8"/>
            </p:custDataLst>
          </p:nvPr>
        </p:nvSpPr>
        <p:spPr>
          <a:xfrm>
            <a:off x="4344786" y="6439538"/>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30" name="Date/Filepath" hidden="1"/>
          <p:cNvSpPr txBox="1"/>
          <p:nvPr>
            <p:custDataLst>
              <p:tags r:id="rId9"/>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9/13/2012 C:\Documents and Settings\SDAY016\Desktop\Smart\Content\PowerPoint\Templates\1 New Design\1 TS Global Report (New Design).potx</a:t>
            </a:r>
            <a:endParaRPr lang="en-GB" sz="794" noProof="1"/>
          </a:p>
        </p:txBody>
      </p:sp>
      <p:sp>
        <p:nvSpPr>
          <p:cNvPr id="17" name="Slide Tags" hidden="1"/>
          <p:cNvSpPr txBox="1"/>
          <p:nvPr>
            <p:custDataLst>
              <p:tags r:id="rId10"/>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1"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00170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47"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34" name="Content Placeholder 2"/>
          <p:cNvSpPr>
            <a:spLocks noGrp="1"/>
          </p:cNvSpPr>
          <p:nvPr>
            <p:ph sz="quarter" idx="24"/>
            <p:custDataLst>
              <p:tags r:id="rId1"/>
            </p:custDataLst>
          </p:nvPr>
        </p:nvSpPr>
        <p:spPr>
          <a:xfrm>
            <a:off x="642851" y="1815353"/>
            <a:ext cx="10906298"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4" name="PwC Text"/>
          <p:cNvSpPr txBox="1"/>
          <p:nvPr/>
        </p:nvSpPr>
        <p:spPr>
          <a:xfrm>
            <a:off x="642851" y="6454589"/>
            <a:ext cx="332509" cy="94550"/>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31" name="Page Number"/>
          <p:cNvSpPr txBox="1"/>
          <p:nvPr>
            <p:custDataLst>
              <p:tags r:id="rId2"/>
            </p:custDataLst>
          </p:nvPr>
        </p:nvSpPr>
        <p:spPr>
          <a:xfrm>
            <a:off x="11172306" y="6454588"/>
            <a:ext cx="387927" cy="137160"/>
          </a:xfrm>
          <a:prstGeom prst="rect">
            <a:avLst/>
          </a:prstGeom>
          <a:noFill/>
        </p:spPr>
        <p:txBody>
          <a:bodyPr wrap="none" lIns="0" tIns="0" rIns="0" bIns="0" rtlCol="0">
            <a:noAutofit/>
          </a:bodyPr>
          <a:lstStyle/>
          <a:p>
            <a:pPr algn="r">
              <a:lnSpc>
                <a:spcPts val="882"/>
              </a:lnSpc>
            </a:pPr>
            <a:endParaRPr lang="en-GB" sz="794" noProof="1" smtClean="0"/>
          </a:p>
        </p:txBody>
      </p:sp>
      <p:sp>
        <p:nvSpPr>
          <p:cNvPr id="45" name="HeaderTOCPlaceholder"/>
          <p:cNvSpPr txBox="1"/>
          <p:nvPr>
            <p:custDataLst>
              <p:tags r:id="rId3"/>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48" name="Presentation Disclaimer"/>
          <p:cNvSpPr txBox="1"/>
          <p:nvPr>
            <p:custDataLst>
              <p:tags r:id="rId4"/>
            </p:custDataLst>
          </p:nvPr>
        </p:nvSpPr>
        <p:spPr>
          <a:xfrm>
            <a:off x="4344786" y="6317429"/>
            <a:ext cx="2830903" cy="122213"/>
          </a:xfrm>
          <a:prstGeom prst="rect">
            <a:avLst/>
          </a:prstGeom>
          <a:noFill/>
        </p:spPr>
        <p:txBody>
          <a:bodyPr wrap="none" lIns="0" tIns="0" rIns="0" bIns="0" rtlCol="0" anchor="t" anchorCtr="0">
            <a:spAutoFit/>
          </a:bodyPr>
          <a:lstStyle/>
          <a:p>
            <a:pPr algn="l"/>
            <a:r>
              <a:rPr lang="en-GB" sz="794" noProof="1" smtClean="0"/>
              <a:t>Confidential Information for the sole benefit and use of PwC’s Client.</a:t>
            </a:r>
          </a:p>
        </p:txBody>
      </p:sp>
      <p:cxnSp>
        <p:nvCxnSpPr>
          <p:cNvPr id="50" name="Straight Connector 49"/>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3" name="Section Footer"/>
          <p:cNvSpPr txBox="1"/>
          <p:nvPr>
            <p:custDataLst>
              <p:tags r:id="rId5"/>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8" name="Section Header"/>
          <p:cNvSpPr txBox="1"/>
          <p:nvPr>
            <p:custDataLst>
              <p:tags r:id="rId6"/>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0" name="Rectangle 19"/>
          <p:cNvSpPr/>
          <p:nvPr>
            <p:custDataLst>
              <p:tags r:id="rId7"/>
            </p:custDataLst>
          </p:nvPr>
        </p:nvSpPr>
        <p:spPr>
          <a:xfrm>
            <a:off x="-3048000" y="4677344"/>
            <a:ext cx="2586182" cy="230870"/>
          </a:xfrm>
          <a:prstGeom prst="rect">
            <a:avLst/>
          </a:prstGeom>
          <a:solidFill>
            <a:schemeClr val="bg1"/>
          </a:solidFill>
          <a:ln w="25400">
            <a:solidFill>
              <a:schemeClr val="accent5"/>
            </a:solidFill>
          </a:ln>
        </p:spPr>
        <p:txBody>
          <a:bodyPr vert="horz" wrap="square" lIns="80682" tIns="40341" rIns="80682" bIns="40341" rtlCol="0" anchor="t">
            <a:spAutoFit/>
          </a:bodyPr>
          <a:lstStyle/>
          <a:p>
            <a:pPr algn="l"/>
            <a:endParaRPr lang="en-GB" sz="971" noProof="1" smtClean="0"/>
          </a:p>
        </p:txBody>
      </p:sp>
      <p:sp>
        <p:nvSpPr>
          <p:cNvPr id="29" name="Rectangle 28"/>
          <p:cNvSpPr/>
          <p:nvPr>
            <p:custDataLst>
              <p:tags r:id="rId8"/>
            </p:custDataLst>
          </p:nvPr>
        </p:nvSpPr>
        <p:spPr>
          <a:xfrm>
            <a:off x="-3232727" y="1564057"/>
            <a:ext cx="2955636" cy="2173068"/>
          </a:xfrm>
          <a:prstGeom prst="rect">
            <a:avLst/>
          </a:prstGeom>
          <a:solidFill>
            <a:schemeClr val="bg1"/>
          </a:solidFill>
          <a:ln w="25400">
            <a:solidFill>
              <a:schemeClr val="accent5"/>
            </a:solidFill>
          </a:ln>
        </p:spPr>
        <p:txBody>
          <a:bodyPr vert="horz" wrap="square" lIns="80682" tIns="40341" rIns="80682" bIns="40341" rtlCol="0" anchor="t">
            <a:spAutoFit/>
          </a:bodyPr>
          <a:lstStyle/>
          <a:p>
            <a:pPr rtl="0"/>
            <a:r>
              <a:rPr lang="en-GB" sz="971" kern="1200" baseline="0" noProof="1" smtClean="0">
                <a:solidFill>
                  <a:schemeClr val="tx1"/>
                </a:solidFill>
                <a:latin typeface="+mn-lt"/>
                <a:ea typeface="+mn-ea"/>
                <a:cs typeface="+mn-cs"/>
              </a:rPr>
              <a:t>Use the divider control box below to make the slide title appear in your primary TOC and section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Please follow these steps:</a:t>
            </a:r>
          </a:p>
          <a:p>
            <a:pPr rtl="0"/>
            <a:r>
              <a:rPr lang="en-GB" sz="971" kern="1200" baseline="0" noProof="1" smtClean="0">
                <a:solidFill>
                  <a:schemeClr val="tx1"/>
                </a:solidFill>
                <a:latin typeface="+mn-lt"/>
                <a:ea typeface="+mn-ea"/>
                <a:cs typeface="+mn-cs"/>
              </a:rPr>
              <a:t>Type ‘Divider’ in the control box provided below.</a:t>
            </a:r>
          </a:p>
          <a:p>
            <a:pPr rtl="0"/>
            <a:r>
              <a:rPr lang="en-GB" sz="971" kern="1200" baseline="0" noProof="1" smtClean="0">
                <a:solidFill>
                  <a:schemeClr val="tx1"/>
                </a:solidFill>
                <a:latin typeface="+mn-lt"/>
                <a:ea typeface="+mn-ea"/>
                <a:cs typeface="+mn-cs"/>
              </a:rPr>
              <a:t>Click the Divider command on the Smart ribbon.</a:t>
            </a:r>
          </a:p>
          <a:p>
            <a:pPr rtl="0"/>
            <a:r>
              <a:rPr lang="en-GB" sz="971" kern="1200" baseline="0" noProof="1" smtClean="0">
                <a:solidFill>
                  <a:schemeClr val="tx1"/>
                </a:solidFill>
                <a:latin typeface="+mn-lt"/>
                <a:ea typeface="+mn-ea"/>
                <a:cs typeface="+mn-cs"/>
              </a:rPr>
              <a:t>Enter the text that you’d like to appear in the TOCs and select a divider level.</a:t>
            </a:r>
          </a:p>
          <a:p>
            <a:pPr rtl="0"/>
            <a:r>
              <a:rPr lang="en-GB" sz="971" kern="1200" baseline="0" noProof="1" smtClean="0">
                <a:solidFill>
                  <a:schemeClr val="tx1"/>
                </a:solidFill>
                <a:latin typeface="+mn-lt"/>
                <a:ea typeface="+mn-ea"/>
                <a:cs typeface="+mn-cs"/>
              </a:rPr>
              <a:t>Click Update. The slide title should now appear on all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To remove the slide title from your TOCs, delete the ‘Divider’ text from the divider control box and hit Update.</a:t>
            </a:r>
            <a:endParaRPr lang="en-GB" sz="971" noProof="1" smtClean="0"/>
          </a:p>
        </p:txBody>
      </p:sp>
      <p:sp>
        <p:nvSpPr>
          <p:cNvPr id="27" name="Draft stamp"/>
          <p:cNvSpPr txBox="1"/>
          <p:nvPr>
            <p:custDataLst>
              <p:tags r:id="rId9"/>
            </p:custDataLst>
          </p:nvPr>
        </p:nvSpPr>
        <p:spPr>
          <a:xfrm>
            <a:off x="4344786" y="6439538"/>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21" name="Date/Filepath" hidden="1"/>
          <p:cNvSpPr txBox="1"/>
          <p:nvPr>
            <p:custDataLst>
              <p:tags r:id="rId10"/>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9/13/2012 C:\Documents and Settings\SDAY016\Desktop\Smart\Content\PowerPoint\Templates\1 New Design\1 TS Global Report (New Design).potx</a:t>
            </a:r>
            <a:endParaRPr lang="en-GB" sz="794" noProof="1"/>
          </a:p>
        </p:txBody>
      </p:sp>
      <p:sp>
        <p:nvSpPr>
          <p:cNvPr id="19" name="Slide Tags" hidden="1"/>
          <p:cNvSpPr txBox="1"/>
          <p:nvPr>
            <p:custDataLst>
              <p:tags r:id="rId11"/>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6"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6499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47"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34" name="Content Placeholder 2"/>
          <p:cNvSpPr>
            <a:spLocks noGrp="1"/>
          </p:cNvSpPr>
          <p:nvPr>
            <p:ph sz="quarter" idx="24"/>
            <p:custDataLst>
              <p:tags r:id="rId1"/>
            </p:custDataLst>
          </p:nvPr>
        </p:nvSpPr>
        <p:spPr>
          <a:xfrm>
            <a:off x="642851" y="1815353"/>
            <a:ext cx="5364480"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6" name="Content Placeholder 3"/>
          <p:cNvSpPr>
            <a:spLocks noGrp="1"/>
          </p:cNvSpPr>
          <p:nvPr>
            <p:ph sz="quarter" idx="25"/>
            <p:custDataLst>
              <p:tags r:id="rId2"/>
            </p:custDataLst>
          </p:nvPr>
        </p:nvSpPr>
        <p:spPr>
          <a:xfrm>
            <a:off x="6184669" y="1815353"/>
            <a:ext cx="5364480"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4" name="PwC Text"/>
          <p:cNvSpPr txBox="1"/>
          <p:nvPr/>
        </p:nvSpPr>
        <p:spPr>
          <a:xfrm>
            <a:off x="642851" y="6454589"/>
            <a:ext cx="332509" cy="94550"/>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31" name="Page Number"/>
          <p:cNvSpPr txBox="1"/>
          <p:nvPr>
            <p:custDataLst>
              <p:tags r:id="rId3"/>
            </p:custDataLst>
          </p:nvPr>
        </p:nvSpPr>
        <p:spPr>
          <a:xfrm>
            <a:off x="11172306" y="6454588"/>
            <a:ext cx="387927" cy="137160"/>
          </a:xfrm>
          <a:prstGeom prst="rect">
            <a:avLst/>
          </a:prstGeom>
          <a:noFill/>
        </p:spPr>
        <p:txBody>
          <a:bodyPr wrap="none" lIns="0" tIns="0" rIns="0" bIns="0" rtlCol="0">
            <a:noAutofit/>
          </a:bodyPr>
          <a:lstStyle/>
          <a:p>
            <a:pPr algn="r">
              <a:lnSpc>
                <a:spcPts val="882"/>
              </a:lnSpc>
            </a:pPr>
            <a:endParaRPr lang="en-GB" sz="794" noProof="1" smtClean="0"/>
          </a:p>
        </p:txBody>
      </p:sp>
      <p:sp>
        <p:nvSpPr>
          <p:cNvPr id="45" name="HeaderTOCPlaceholder"/>
          <p:cNvSpPr txBox="1"/>
          <p:nvPr>
            <p:custDataLst>
              <p:tags r:id="rId4"/>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48" name="Presentation Disclaimer"/>
          <p:cNvSpPr txBox="1"/>
          <p:nvPr>
            <p:custDataLst>
              <p:tags r:id="rId5"/>
            </p:custDataLst>
          </p:nvPr>
        </p:nvSpPr>
        <p:spPr>
          <a:xfrm>
            <a:off x="4344786" y="6317429"/>
            <a:ext cx="2830903" cy="122213"/>
          </a:xfrm>
          <a:prstGeom prst="rect">
            <a:avLst/>
          </a:prstGeom>
          <a:noFill/>
        </p:spPr>
        <p:txBody>
          <a:bodyPr wrap="none" lIns="0" tIns="0" rIns="0" bIns="0" rtlCol="0" anchor="t" anchorCtr="0">
            <a:spAutoFit/>
          </a:bodyPr>
          <a:lstStyle/>
          <a:p>
            <a:pPr algn="l"/>
            <a:r>
              <a:rPr lang="en-GB" sz="794" noProof="1" smtClean="0"/>
              <a:t>Confidential Information for the sole benefit and use of PwC’s Client.</a:t>
            </a:r>
          </a:p>
        </p:txBody>
      </p:sp>
      <p:cxnSp>
        <p:nvCxnSpPr>
          <p:cNvPr id="50" name="Straight Connector 49"/>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3" name="Section Footer"/>
          <p:cNvSpPr txBox="1"/>
          <p:nvPr>
            <p:custDataLst>
              <p:tags r:id="rId6"/>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8" name="Section Header"/>
          <p:cNvSpPr txBox="1"/>
          <p:nvPr>
            <p:custDataLst>
              <p:tags r:id="rId7"/>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9" name="Rectangle 28"/>
          <p:cNvSpPr/>
          <p:nvPr>
            <p:custDataLst>
              <p:tags r:id="rId8"/>
            </p:custDataLst>
          </p:nvPr>
        </p:nvSpPr>
        <p:spPr>
          <a:xfrm>
            <a:off x="-3048000" y="4677344"/>
            <a:ext cx="2586182" cy="230870"/>
          </a:xfrm>
          <a:prstGeom prst="rect">
            <a:avLst/>
          </a:prstGeom>
          <a:solidFill>
            <a:schemeClr val="bg1"/>
          </a:solidFill>
          <a:ln w="25400">
            <a:solidFill>
              <a:schemeClr val="accent5"/>
            </a:solidFill>
          </a:ln>
        </p:spPr>
        <p:txBody>
          <a:bodyPr vert="horz" wrap="square" lIns="80682" tIns="40341" rIns="80682" bIns="40341" rtlCol="0" anchor="t">
            <a:spAutoFit/>
          </a:bodyPr>
          <a:lstStyle/>
          <a:p>
            <a:pPr algn="l"/>
            <a:endParaRPr lang="en-GB" sz="971" noProof="1" smtClean="0"/>
          </a:p>
        </p:txBody>
      </p:sp>
      <p:sp>
        <p:nvSpPr>
          <p:cNvPr id="32" name="Rectangle 31"/>
          <p:cNvSpPr/>
          <p:nvPr>
            <p:custDataLst>
              <p:tags r:id="rId9"/>
            </p:custDataLst>
          </p:nvPr>
        </p:nvSpPr>
        <p:spPr>
          <a:xfrm>
            <a:off x="-3232727" y="1564057"/>
            <a:ext cx="2955636" cy="2173068"/>
          </a:xfrm>
          <a:prstGeom prst="rect">
            <a:avLst/>
          </a:prstGeom>
          <a:solidFill>
            <a:schemeClr val="bg1"/>
          </a:solidFill>
          <a:ln w="25400">
            <a:solidFill>
              <a:schemeClr val="accent5"/>
            </a:solidFill>
          </a:ln>
        </p:spPr>
        <p:txBody>
          <a:bodyPr vert="horz" wrap="square" lIns="80682" tIns="40341" rIns="80682" bIns="40341" rtlCol="0" anchor="t">
            <a:spAutoFit/>
          </a:bodyPr>
          <a:lstStyle/>
          <a:p>
            <a:pPr rtl="0"/>
            <a:r>
              <a:rPr lang="en-GB" sz="971" kern="1200" baseline="0" noProof="1" smtClean="0">
                <a:solidFill>
                  <a:schemeClr val="tx1"/>
                </a:solidFill>
                <a:latin typeface="+mn-lt"/>
                <a:ea typeface="+mn-ea"/>
                <a:cs typeface="+mn-cs"/>
              </a:rPr>
              <a:t>Use the divider control box below to make the slide title appear in your primary TOC and section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Please follow these steps:</a:t>
            </a:r>
          </a:p>
          <a:p>
            <a:pPr rtl="0"/>
            <a:r>
              <a:rPr lang="en-GB" sz="971" kern="1200" baseline="0" noProof="1" smtClean="0">
                <a:solidFill>
                  <a:schemeClr val="tx1"/>
                </a:solidFill>
                <a:latin typeface="+mn-lt"/>
                <a:ea typeface="+mn-ea"/>
                <a:cs typeface="+mn-cs"/>
              </a:rPr>
              <a:t>Type ‘Divider’ in the control box provided below.</a:t>
            </a:r>
          </a:p>
          <a:p>
            <a:pPr rtl="0"/>
            <a:r>
              <a:rPr lang="en-GB" sz="971" kern="1200" baseline="0" noProof="1" smtClean="0">
                <a:solidFill>
                  <a:schemeClr val="tx1"/>
                </a:solidFill>
                <a:latin typeface="+mn-lt"/>
                <a:ea typeface="+mn-ea"/>
                <a:cs typeface="+mn-cs"/>
              </a:rPr>
              <a:t>Click the Divider command on the Smart ribbon.</a:t>
            </a:r>
          </a:p>
          <a:p>
            <a:pPr rtl="0"/>
            <a:r>
              <a:rPr lang="en-GB" sz="971" kern="1200" baseline="0" noProof="1" smtClean="0">
                <a:solidFill>
                  <a:schemeClr val="tx1"/>
                </a:solidFill>
                <a:latin typeface="+mn-lt"/>
                <a:ea typeface="+mn-ea"/>
                <a:cs typeface="+mn-cs"/>
              </a:rPr>
              <a:t>Enter the text that you’d like to appear in the TOCs and select a divider level.</a:t>
            </a:r>
          </a:p>
          <a:p>
            <a:pPr rtl="0"/>
            <a:r>
              <a:rPr lang="en-GB" sz="971" kern="1200" baseline="0" noProof="1" smtClean="0">
                <a:solidFill>
                  <a:schemeClr val="tx1"/>
                </a:solidFill>
                <a:latin typeface="+mn-lt"/>
                <a:ea typeface="+mn-ea"/>
                <a:cs typeface="+mn-cs"/>
              </a:rPr>
              <a:t>Click Update. The slide title should now appear on all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To remove the slide title from your TOCs, delete the ‘Divider’ text from the divider control box and hit Update.</a:t>
            </a:r>
            <a:endParaRPr lang="en-GB" sz="971" noProof="1" smtClean="0"/>
          </a:p>
        </p:txBody>
      </p:sp>
      <p:sp>
        <p:nvSpPr>
          <p:cNvPr id="27" name="Draft stamp"/>
          <p:cNvSpPr txBox="1"/>
          <p:nvPr>
            <p:custDataLst>
              <p:tags r:id="rId10"/>
            </p:custDataLst>
          </p:nvPr>
        </p:nvSpPr>
        <p:spPr>
          <a:xfrm>
            <a:off x="4344786" y="6439538"/>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21" name="Date/Filepath" hidden="1"/>
          <p:cNvSpPr txBox="1"/>
          <p:nvPr>
            <p:custDataLst>
              <p:tags r:id="rId11"/>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9/13/2012 C:\Documents and Settings\SDAY016\Desktop\Smart\Content\PowerPoint\Templates\1 New Design\1 TS Global Report (New Design).potx</a:t>
            </a:r>
            <a:endParaRPr lang="en-GB" sz="794" noProof="1"/>
          </a:p>
        </p:txBody>
      </p:sp>
      <p:sp>
        <p:nvSpPr>
          <p:cNvPr id="19" name="Slide Tags" hidden="1"/>
          <p:cNvSpPr txBox="1"/>
          <p:nvPr>
            <p:custDataLst>
              <p:tags r:id="rId12"/>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2"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58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R: Two">
    <p:spTree>
      <p:nvGrpSpPr>
        <p:cNvPr id="1" name=""/>
        <p:cNvGrpSpPr/>
        <p:nvPr/>
      </p:nvGrpSpPr>
      <p:grpSpPr>
        <a:xfrm>
          <a:off x="0" y="0"/>
          <a:ext cx="0" cy="0"/>
          <a:chOff x="0" y="0"/>
          <a:chExt cx="0" cy="0"/>
        </a:xfrm>
      </p:grpSpPr>
      <p:sp>
        <p:nvSpPr>
          <p:cNvPr id="30" name="Banner Statement"/>
          <p:cNvSpPr>
            <a:spLocks noGrp="1"/>
          </p:cNvSpPr>
          <p:nvPr>
            <p:ph type="title" hasCustomPrompt="1"/>
          </p:nvPr>
        </p:nvSpPr>
        <p:spPr>
          <a:xfrm>
            <a:off x="642851" y="943983"/>
            <a:ext cx="5360785" cy="742278"/>
          </a:xfrm>
        </p:spPr>
        <p:txBody>
          <a:bodyPr vert="horz" lIns="0" tIns="0" rIns="0" bIns="0" rtlCol="0" anchor="t" anchorCtr="0">
            <a:noAutofit/>
          </a:bodyPr>
          <a:lstStyle>
            <a:lvl1pPr algn="l" defTabSz="899010" rtl="0" eaLnBrk="1" latinLnBrk="0" hangingPunct="1">
              <a:spcBef>
                <a:spcPct val="0"/>
              </a:spcBef>
              <a:buNone/>
              <a:defRPr lang="en-GB" sz="971" b="1" i="0"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heading here</a:t>
            </a:r>
            <a:r>
              <a:rPr lang="en-GB" dirty="0" smtClean="0"/>
              <a:t> – Insert text here</a:t>
            </a:r>
            <a:endParaRPr lang="en-GB" dirty="0"/>
          </a:p>
        </p:txBody>
      </p:sp>
      <p:sp>
        <p:nvSpPr>
          <p:cNvPr id="35" name="Text Placeholder 27"/>
          <p:cNvSpPr>
            <a:spLocks noGrp="1"/>
          </p:cNvSpPr>
          <p:nvPr>
            <p:ph type="body" sz="quarter" idx="37" hasCustomPrompt="1"/>
          </p:nvPr>
        </p:nvSpPr>
        <p:spPr>
          <a:xfrm>
            <a:off x="6188362" y="944096"/>
            <a:ext cx="5364480" cy="742390"/>
          </a:xfrm>
        </p:spPr>
        <p:txBody>
          <a:bodyPr vert="horz" lIns="0" tIns="0" rIns="0" bIns="0" rtlCol="0" anchor="t" anchorCtr="0">
            <a:noAutofit/>
          </a:bodyPr>
          <a:lstStyle>
            <a:lvl1pPr algn="l" defTabSz="899010" rtl="0" eaLnBrk="1" latinLnBrk="0" hangingPunct="1">
              <a:spcBef>
                <a:spcPct val="0"/>
              </a:spcBef>
              <a:buNone/>
              <a:defRPr lang="en-GB" sz="971" b="1" i="1" kern="1200" baseline="0" noProof="0" dirty="0" smtClean="0">
                <a:solidFill>
                  <a:schemeClr val="tx2"/>
                </a:solidFill>
                <a:latin typeface="+mj-lt"/>
                <a:ea typeface="+mj-ea"/>
                <a:cs typeface="+mj-cs"/>
              </a:defRPr>
            </a:lvl1pPr>
          </a:lstStyle>
          <a:p>
            <a:pPr lvl="0" algn="l" defTabSz="899010" rtl="0" eaLnBrk="1" latinLnBrk="0" hangingPunct="1">
              <a:spcBef>
                <a:spcPct val="0"/>
              </a:spcBef>
              <a:buNone/>
            </a:pPr>
            <a:r>
              <a:rPr lang="en-GB" dirty="0" smtClean="0"/>
              <a:t>PwC view – Inserted text here should not be bold.</a:t>
            </a:r>
          </a:p>
        </p:txBody>
      </p:sp>
      <p:sp>
        <p:nvSpPr>
          <p:cNvPr id="34" name="Content Placeholder 2"/>
          <p:cNvSpPr>
            <a:spLocks noGrp="1"/>
          </p:cNvSpPr>
          <p:nvPr>
            <p:ph sz="quarter" idx="24"/>
            <p:custDataLst>
              <p:tags r:id="rId1"/>
            </p:custDataLst>
          </p:nvPr>
        </p:nvSpPr>
        <p:spPr>
          <a:xfrm>
            <a:off x="642852" y="1815353"/>
            <a:ext cx="5359977"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6" name="Content Placeholder 3"/>
          <p:cNvSpPr>
            <a:spLocks noGrp="1"/>
          </p:cNvSpPr>
          <p:nvPr>
            <p:ph sz="quarter" idx="25"/>
            <p:custDataLst>
              <p:tags r:id="rId2"/>
            </p:custDataLst>
          </p:nvPr>
        </p:nvSpPr>
        <p:spPr>
          <a:xfrm>
            <a:off x="6189327" y="1815353"/>
            <a:ext cx="5364480" cy="4308438"/>
          </a:xfrm>
        </p:spPr>
        <p:txBody>
          <a:bodyPr tIns="0" bIns="0"/>
          <a:lstStyle>
            <a:lvl5pPr>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cxnSp>
        <p:nvCxnSpPr>
          <p:cNvPr id="37" name="Straight Connector 36"/>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8" name="HeaderTOCPlaceholder"/>
          <p:cNvSpPr txBox="1"/>
          <p:nvPr>
            <p:custDataLst>
              <p:tags r:id="rId3"/>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29" name="Section Header"/>
          <p:cNvSpPr txBox="1"/>
          <p:nvPr>
            <p:custDataLst>
              <p:tags r:id="rId4"/>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1" name="Date/Filepath" hidden="1"/>
          <p:cNvSpPr txBox="1"/>
          <p:nvPr>
            <p:custDataLst>
              <p:tags r:id="rId5"/>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9" name="Slide Tags" hidden="1"/>
          <p:cNvSpPr txBox="1"/>
          <p:nvPr>
            <p:custDataLst>
              <p:tags r:id="rId6"/>
            </p:custDataLst>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cxnSp>
        <p:nvCxnSpPr>
          <p:cNvPr id="26"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2"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3" name="Report Date"/>
          <p:cNvSpPr txBox="1"/>
          <p:nvPr>
            <p:custDataLst>
              <p:tags r:id="rId7"/>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5" name="Page Number"/>
          <p:cNvSpPr txBox="1"/>
          <p:nvPr>
            <p:custDataLst>
              <p:tags r:id="rId8"/>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7" name="Presentation Disclaimer"/>
          <p:cNvSpPr txBox="1"/>
          <p:nvPr>
            <p:custDataLst>
              <p:tags r:id="rId9"/>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31" name="Straight Connector 30"/>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Section Footer"/>
          <p:cNvSpPr txBox="1"/>
          <p:nvPr>
            <p:custDataLst>
              <p:tags r:id="rId10"/>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39" name="Draft stamp"/>
          <p:cNvSpPr txBox="1"/>
          <p:nvPr>
            <p:custDataLst>
              <p:tags r:id="rId11"/>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21340274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ntent: Large left">
    <p:spTree>
      <p:nvGrpSpPr>
        <p:cNvPr id="1" name=""/>
        <p:cNvGrpSpPr/>
        <p:nvPr/>
      </p:nvGrpSpPr>
      <p:grpSpPr>
        <a:xfrm>
          <a:off x="0" y="0"/>
          <a:ext cx="0" cy="0"/>
          <a:chOff x="0" y="0"/>
          <a:chExt cx="0" cy="0"/>
        </a:xfrm>
      </p:grpSpPr>
      <p:sp>
        <p:nvSpPr>
          <p:cNvPr id="47"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34" name="Content Placeholder 2"/>
          <p:cNvSpPr>
            <a:spLocks noGrp="1"/>
          </p:cNvSpPr>
          <p:nvPr>
            <p:ph sz="quarter" idx="24"/>
            <p:custDataLst>
              <p:tags r:id="rId1"/>
            </p:custDataLst>
          </p:nvPr>
        </p:nvSpPr>
        <p:spPr>
          <a:xfrm>
            <a:off x="642851" y="1815353"/>
            <a:ext cx="7219758"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6" name="Content Placeholder 3"/>
          <p:cNvSpPr>
            <a:spLocks noGrp="1"/>
          </p:cNvSpPr>
          <p:nvPr>
            <p:ph sz="quarter" idx="25"/>
            <p:custDataLst>
              <p:tags r:id="rId2"/>
            </p:custDataLst>
          </p:nvPr>
        </p:nvSpPr>
        <p:spPr>
          <a:xfrm>
            <a:off x="8035637" y="1815353"/>
            <a:ext cx="3506124"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4" name="PwC Text"/>
          <p:cNvSpPr txBox="1"/>
          <p:nvPr/>
        </p:nvSpPr>
        <p:spPr>
          <a:xfrm>
            <a:off x="642851" y="6454589"/>
            <a:ext cx="332509" cy="94550"/>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31" name="Page Number"/>
          <p:cNvSpPr txBox="1"/>
          <p:nvPr>
            <p:custDataLst>
              <p:tags r:id="rId3"/>
            </p:custDataLst>
          </p:nvPr>
        </p:nvSpPr>
        <p:spPr>
          <a:xfrm>
            <a:off x="11172306" y="6454588"/>
            <a:ext cx="387927" cy="137160"/>
          </a:xfrm>
          <a:prstGeom prst="rect">
            <a:avLst/>
          </a:prstGeom>
          <a:noFill/>
        </p:spPr>
        <p:txBody>
          <a:bodyPr wrap="none" lIns="0" tIns="0" rIns="0" bIns="0" rtlCol="0">
            <a:noAutofit/>
          </a:bodyPr>
          <a:lstStyle/>
          <a:p>
            <a:pPr algn="r">
              <a:lnSpc>
                <a:spcPts val="882"/>
              </a:lnSpc>
            </a:pPr>
            <a:endParaRPr lang="en-GB" sz="794" noProof="1" smtClean="0"/>
          </a:p>
        </p:txBody>
      </p:sp>
      <p:sp>
        <p:nvSpPr>
          <p:cNvPr id="45" name="HeaderTOCPlaceholder"/>
          <p:cNvSpPr txBox="1"/>
          <p:nvPr>
            <p:custDataLst>
              <p:tags r:id="rId4"/>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48" name="Presentation Disclaimer"/>
          <p:cNvSpPr txBox="1"/>
          <p:nvPr>
            <p:custDataLst>
              <p:tags r:id="rId5"/>
            </p:custDataLst>
          </p:nvPr>
        </p:nvSpPr>
        <p:spPr>
          <a:xfrm>
            <a:off x="4344786" y="6317429"/>
            <a:ext cx="2830903" cy="122213"/>
          </a:xfrm>
          <a:prstGeom prst="rect">
            <a:avLst/>
          </a:prstGeom>
          <a:noFill/>
        </p:spPr>
        <p:txBody>
          <a:bodyPr wrap="none" lIns="0" tIns="0" rIns="0" bIns="0" rtlCol="0" anchor="t" anchorCtr="0">
            <a:spAutoFit/>
          </a:bodyPr>
          <a:lstStyle/>
          <a:p>
            <a:pPr algn="l"/>
            <a:r>
              <a:rPr lang="en-GB" sz="794" noProof="1" smtClean="0"/>
              <a:t>Confidential Information for the sole benefit and use of PwC’s Client.</a:t>
            </a:r>
          </a:p>
        </p:txBody>
      </p:sp>
      <p:cxnSp>
        <p:nvCxnSpPr>
          <p:cNvPr id="50" name="Straight Connector 49"/>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3" name="Section Footer"/>
          <p:cNvSpPr txBox="1"/>
          <p:nvPr>
            <p:custDataLst>
              <p:tags r:id="rId6"/>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8" name="Section Header"/>
          <p:cNvSpPr txBox="1"/>
          <p:nvPr>
            <p:custDataLst>
              <p:tags r:id="rId7"/>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9" name="Rectangle 28"/>
          <p:cNvSpPr/>
          <p:nvPr>
            <p:custDataLst>
              <p:tags r:id="rId8"/>
            </p:custDataLst>
          </p:nvPr>
        </p:nvSpPr>
        <p:spPr>
          <a:xfrm>
            <a:off x="-3048000" y="4677344"/>
            <a:ext cx="2586182" cy="230870"/>
          </a:xfrm>
          <a:prstGeom prst="rect">
            <a:avLst/>
          </a:prstGeom>
          <a:solidFill>
            <a:schemeClr val="bg1"/>
          </a:solidFill>
          <a:ln w="25400">
            <a:solidFill>
              <a:schemeClr val="accent5"/>
            </a:solidFill>
          </a:ln>
        </p:spPr>
        <p:txBody>
          <a:bodyPr vert="horz" wrap="square" lIns="80682" tIns="40341" rIns="80682" bIns="40341" rtlCol="0" anchor="t">
            <a:spAutoFit/>
          </a:bodyPr>
          <a:lstStyle/>
          <a:p>
            <a:pPr algn="l"/>
            <a:endParaRPr lang="en-GB" sz="971" noProof="1" smtClean="0"/>
          </a:p>
        </p:txBody>
      </p:sp>
      <p:sp>
        <p:nvSpPr>
          <p:cNvPr id="32" name="Rectangle 31"/>
          <p:cNvSpPr/>
          <p:nvPr>
            <p:custDataLst>
              <p:tags r:id="rId9"/>
            </p:custDataLst>
          </p:nvPr>
        </p:nvSpPr>
        <p:spPr>
          <a:xfrm>
            <a:off x="-3232727" y="1564057"/>
            <a:ext cx="2955636" cy="2173068"/>
          </a:xfrm>
          <a:prstGeom prst="rect">
            <a:avLst/>
          </a:prstGeom>
          <a:solidFill>
            <a:schemeClr val="bg1"/>
          </a:solidFill>
          <a:ln w="25400">
            <a:solidFill>
              <a:schemeClr val="accent5"/>
            </a:solidFill>
          </a:ln>
        </p:spPr>
        <p:txBody>
          <a:bodyPr vert="horz" wrap="square" lIns="80682" tIns="40341" rIns="80682" bIns="40341" rtlCol="0" anchor="t">
            <a:spAutoFit/>
          </a:bodyPr>
          <a:lstStyle/>
          <a:p>
            <a:pPr rtl="0"/>
            <a:r>
              <a:rPr lang="en-GB" sz="971" kern="1200" baseline="0" noProof="1" smtClean="0">
                <a:solidFill>
                  <a:schemeClr val="tx1"/>
                </a:solidFill>
                <a:latin typeface="+mn-lt"/>
                <a:ea typeface="+mn-ea"/>
                <a:cs typeface="+mn-cs"/>
              </a:rPr>
              <a:t>Use the divider control box below to make the slide title appear in your primary TOC and section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Please follow these steps:</a:t>
            </a:r>
          </a:p>
          <a:p>
            <a:pPr rtl="0"/>
            <a:r>
              <a:rPr lang="en-GB" sz="971" kern="1200" baseline="0" noProof="1" smtClean="0">
                <a:solidFill>
                  <a:schemeClr val="tx1"/>
                </a:solidFill>
                <a:latin typeface="+mn-lt"/>
                <a:ea typeface="+mn-ea"/>
                <a:cs typeface="+mn-cs"/>
              </a:rPr>
              <a:t>Type ‘Divider’ in the control box provided below.</a:t>
            </a:r>
          </a:p>
          <a:p>
            <a:pPr rtl="0"/>
            <a:r>
              <a:rPr lang="en-GB" sz="971" kern="1200" baseline="0" noProof="1" smtClean="0">
                <a:solidFill>
                  <a:schemeClr val="tx1"/>
                </a:solidFill>
                <a:latin typeface="+mn-lt"/>
                <a:ea typeface="+mn-ea"/>
                <a:cs typeface="+mn-cs"/>
              </a:rPr>
              <a:t>Click the Divider command on the Smart ribbon.</a:t>
            </a:r>
          </a:p>
          <a:p>
            <a:pPr rtl="0"/>
            <a:r>
              <a:rPr lang="en-GB" sz="971" kern="1200" baseline="0" noProof="1" smtClean="0">
                <a:solidFill>
                  <a:schemeClr val="tx1"/>
                </a:solidFill>
                <a:latin typeface="+mn-lt"/>
                <a:ea typeface="+mn-ea"/>
                <a:cs typeface="+mn-cs"/>
              </a:rPr>
              <a:t>Enter the text that you’d like to appear in the TOCs and select a divider level.</a:t>
            </a:r>
          </a:p>
          <a:p>
            <a:pPr rtl="0"/>
            <a:r>
              <a:rPr lang="en-GB" sz="971" kern="1200" baseline="0" noProof="1" smtClean="0">
                <a:solidFill>
                  <a:schemeClr val="tx1"/>
                </a:solidFill>
                <a:latin typeface="+mn-lt"/>
                <a:ea typeface="+mn-ea"/>
                <a:cs typeface="+mn-cs"/>
              </a:rPr>
              <a:t>Click Update. The slide title should now appear on all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To remove the slide title from your TOCs, delete the ‘Divider’ text from the divider control box and hit Update.</a:t>
            </a:r>
            <a:endParaRPr lang="en-GB" sz="971" noProof="1" smtClean="0"/>
          </a:p>
        </p:txBody>
      </p:sp>
      <p:sp>
        <p:nvSpPr>
          <p:cNvPr id="27" name="Draft stamp"/>
          <p:cNvSpPr txBox="1"/>
          <p:nvPr>
            <p:custDataLst>
              <p:tags r:id="rId10"/>
            </p:custDataLst>
          </p:nvPr>
        </p:nvSpPr>
        <p:spPr>
          <a:xfrm>
            <a:off x="4344786" y="6439538"/>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21" name="Date/Filepath" hidden="1"/>
          <p:cNvSpPr txBox="1"/>
          <p:nvPr>
            <p:custDataLst>
              <p:tags r:id="rId11"/>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9/13/2012 C:\Documents and Settings\SDAY016\Desktop\Smart\Content\PowerPoint\Templates\1 New Design\1 TS Global Report (New Design).potx</a:t>
            </a:r>
            <a:endParaRPr lang="en-GB" sz="794" noProof="1"/>
          </a:p>
        </p:txBody>
      </p:sp>
      <p:sp>
        <p:nvSpPr>
          <p:cNvPr id="19" name="Slide Tags" hidden="1"/>
          <p:cNvSpPr txBox="1"/>
          <p:nvPr>
            <p:custDataLst>
              <p:tags r:id="rId12"/>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2"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0669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ntent: Two Left">
    <p:spTree>
      <p:nvGrpSpPr>
        <p:cNvPr id="1" name=""/>
        <p:cNvGrpSpPr/>
        <p:nvPr/>
      </p:nvGrpSpPr>
      <p:grpSpPr>
        <a:xfrm>
          <a:off x="0" y="0"/>
          <a:ext cx="0" cy="0"/>
          <a:chOff x="0" y="0"/>
          <a:chExt cx="0" cy="0"/>
        </a:xfrm>
      </p:grpSpPr>
      <p:sp>
        <p:nvSpPr>
          <p:cNvPr id="47"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34" name="Content Placeholder 2"/>
          <p:cNvSpPr>
            <a:spLocks noGrp="1"/>
          </p:cNvSpPr>
          <p:nvPr>
            <p:ph sz="quarter" idx="24"/>
            <p:custDataLst>
              <p:tags r:id="rId1"/>
            </p:custDataLst>
          </p:nvPr>
        </p:nvSpPr>
        <p:spPr>
          <a:xfrm>
            <a:off x="642850" y="1815353"/>
            <a:ext cx="5360787" cy="2084294"/>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6" name="Content Placeholder 3"/>
          <p:cNvSpPr>
            <a:spLocks noGrp="1"/>
          </p:cNvSpPr>
          <p:nvPr>
            <p:ph sz="quarter" idx="25"/>
            <p:custDataLst>
              <p:tags r:id="rId2"/>
            </p:custDataLst>
          </p:nvPr>
        </p:nvSpPr>
        <p:spPr>
          <a:xfrm>
            <a:off x="642850" y="4034118"/>
            <a:ext cx="5360787" cy="2081605"/>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8" name="Content Placeholder 4"/>
          <p:cNvSpPr>
            <a:spLocks noGrp="1"/>
          </p:cNvSpPr>
          <p:nvPr>
            <p:ph sz="quarter" idx="26"/>
            <p:custDataLst>
              <p:tags r:id="rId3"/>
            </p:custDataLst>
          </p:nvPr>
        </p:nvSpPr>
        <p:spPr>
          <a:xfrm>
            <a:off x="6188364" y="1815353"/>
            <a:ext cx="5364480"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6" name="PwC Text"/>
          <p:cNvSpPr txBox="1"/>
          <p:nvPr/>
        </p:nvSpPr>
        <p:spPr>
          <a:xfrm>
            <a:off x="642851" y="6454589"/>
            <a:ext cx="332509" cy="94550"/>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43" name="Page Number"/>
          <p:cNvSpPr txBox="1"/>
          <p:nvPr>
            <p:custDataLst>
              <p:tags r:id="rId4"/>
            </p:custDataLst>
          </p:nvPr>
        </p:nvSpPr>
        <p:spPr>
          <a:xfrm>
            <a:off x="11172306" y="6454588"/>
            <a:ext cx="387927" cy="137160"/>
          </a:xfrm>
          <a:prstGeom prst="rect">
            <a:avLst/>
          </a:prstGeom>
          <a:noFill/>
        </p:spPr>
        <p:txBody>
          <a:bodyPr wrap="none" lIns="0" tIns="0" rIns="0" bIns="0" rtlCol="0">
            <a:noAutofit/>
          </a:bodyPr>
          <a:lstStyle/>
          <a:p>
            <a:pPr algn="r">
              <a:lnSpc>
                <a:spcPts val="882"/>
              </a:lnSpc>
            </a:pPr>
            <a:endParaRPr lang="en-GB" sz="794" noProof="1" smtClean="0"/>
          </a:p>
        </p:txBody>
      </p:sp>
      <p:sp>
        <p:nvSpPr>
          <p:cNvPr id="44" name="HeaderTOCPlaceholder"/>
          <p:cNvSpPr txBox="1"/>
          <p:nvPr>
            <p:custDataLst>
              <p:tags r:id="rId5"/>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48" name="Presentation Disclaimer"/>
          <p:cNvSpPr txBox="1"/>
          <p:nvPr>
            <p:custDataLst>
              <p:tags r:id="rId6"/>
            </p:custDataLst>
          </p:nvPr>
        </p:nvSpPr>
        <p:spPr>
          <a:xfrm>
            <a:off x="4344786" y="6317429"/>
            <a:ext cx="2830903" cy="122213"/>
          </a:xfrm>
          <a:prstGeom prst="rect">
            <a:avLst/>
          </a:prstGeom>
          <a:noFill/>
        </p:spPr>
        <p:txBody>
          <a:bodyPr wrap="none" lIns="0" tIns="0" rIns="0" bIns="0" rtlCol="0" anchor="t" anchorCtr="0">
            <a:spAutoFit/>
          </a:bodyPr>
          <a:lstStyle/>
          <a:p>
            <a:pPr algn="l"/>
            <a:r>
              <a:rPr lang="en-GB" sz="794" noProof="1" smtClean="0"/>
              <a:t>Confidential Information for the sole benefit and use of PwC’s Client.</a:t>
            </a:r>
          </a:p>
        </p:txBody>
      </p:sp>
      <p:cxnSp>
        <p:nvCxnSpPr>
          <p:cNvPr id="50" name="Straight Connector 49"/>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50182"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3" name="Section Footer"/>
          <p:cNvSpPr txBox="1"/>
          <p:nvPr>
            <p:custDataLst>
              <p:tags r:id="rId7"/>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8" name="Section Header"/>
          <p:cNvSpPr txBox="1"/>
          <p:nvPr>
            <p:custDataLst>
              <p:tags r:id="rId8"/>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9" name="Rectangle 28"/>
          <p:cNvSpPr/>
          <p:nvPr>
            <p:custDataLst>
              <p:tags r:id="rId9"/>
            </p:custDataLst>
          </p:nvPr>
        </p:nvSpPr>
        <p:spPr>
          <a:xfrm>
            <a:off x="-3048000" y="4677344"/>
            <a:ext cx="2586182" cy="230870"/>
          </a:xfrm>
          <a:prstGeom prst="rect">
            <a:avLst/>
          </a:prstGeom>
          <a:solidFill>
            <a:schemeClr val="bg1"/>
          </a:solidFill>
          <a:ln w="25400">
            <a:solidFill>
              <a:schemeClr val="accent5"/>
            </a:solidFill>
          </a:ln>
        </p:spPr>
        <p:txBody>
          <a:bodyPr vert="horz" wrap="square" lIns="80682" tIns="40341" rIns="80682" bIns="40341" rtlCol="0" anchor="t">
            <a:spAutoFit/>
          </a:bodyPr>
          <a:lstStyle/>
          <a:p>
            <a:pPr algn="l"/>
            <a:endParaRPr lang="en-GB" sz="971" noProof="1" smtClean="0"/>
          </a:p>
        </p:txBody>
      </p:sp>
      <p:sp>
        <p:nvSpPr>
          <p:cNvPr id="31" name="Rectangle 30"/>
          <p:cNvSpPr/>
          <p:nvPr>
            <p:custDataLst>
              <p:tags r:id="rId10"/>
            </p:custDataLst>
          </p:nvPr>
        </p:nvSpPr>
        <p:spPr>
          <a:xfrm>
            <a:off x="-3232727" y="1564057"/>
            <a:ext cx="2955636" cy="2173068"/>
          </a:xfrm>
          <a:prstGeom prst="rect">
            <a:avLst/>
          </a:prstGeom>
          <a:solidFill>
            <a:schemeClr val="bg1"/>
          </a:solidFill>
          <a:ln w="25400">
            <a:solidFill>
              <a:schemeClr val="accent5"/>
            </a:solidFill>
          </a:ln>
        </p:spPr>
        <p:txBody>
          <a:bodyPr vert="horz" wrap="square" lIns="80682" tIns="40341" rIns="80682" bIns="40341" rtlCol="0" anchor="t">
            <a:spAutoFit/>
          </a:bodyPr>
          <a:lstStyle/>
          <a:p>
            <a:pPr rtl="0"/>
            <a:r>
              <a:rPr lang="en-GB" sz="971" kern="1200" baseline="0" noProof="1" smtClean="0">
                <a:solidFill>
                  <a:schemeClr val="tx1"/>
                </a:solidFill>
                <a:latin typeface="+mn-lt"/>
                <a:ea typeface="+mn-ea"/>
                <a:cs typeface="+mn-cs"/>
              </a:rPr>
              <a:t>Use the divider control box below to make the slide title appear in your primary TOC and section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Please follow these steps:</a:t>
            </a:r>
          </a:p>
          <a:p>
            <a:pPr rtl="0"/>
            <a:r>
              <a:rPr lang="en-GB" sz="971" kern="1200" baseline="0" noProof="1" smtClean="0">
                <a:solidFill>
                  <a:schemeClr val="tx1"/>
                </a:solidFill>
                <a:latin typeface="+mn-lt"/>
                <a:ea typeface="+mn-ea"/>
                <a:cs typeface="+mn-cs"/>
              </a:rPr>
              <a:t>Type ‘Divider’ in the control box provided below.</a:t>
            </a:r>
          </a:p>
          <a:p>
            <a:pPr rtl="0"/>
            <a:r>
              <a:rPr lang="en-GB" sz="971" kern="1200" baseline="0" noProof="1" smtClean="0">
                <a:solidFill>
                  <a:schemeClr val="tx1"/>
                </a:solidFill>
                <a:latin typeface="+mn-lt"/>
                <a:ea typeface="+mn-ea"/>
                <a:cs typeface="+mn-cs"/>
              </a:rPr>
              <a:t>Click the Divider command on the Smart ribbon.</a:t>
            </a:r>
          </a:p>
          <a:p>
            <a:pPr rtl="0"/>
            <a:r>
              <a:rPr lang="en-GB" sz="971" kern="1200" baseline="0" noProof="1" smtClean="0">
                <a:solidFill>
                  <a:schemeClr val="tx1"/>
                </a:solidFill>
                <a:latin typeface="+mn-lt"/>
                <a:ea typeface="+mn-ea"/>
                <a:cs typeface="+mn-cs"/>
              </a:rPr>
              <a:t>Enter the text that you’d like to appear in the TOCs and select a divider level.</a:t>
            </a:r>
          </a:p>
          <a:p>
            <a:pPr rtl="0"/>
            <a:r>
              <a:rPr lang="en-GB" sz="971" kern="1200" baseline="0" noProof="1" smtClean="0">
                <a:solidFill>
                  <a:schemeClr val="tx1"/>
                </a:solidFill>
                <a:latin typeface="+mn-lt"/>
                <a:ea typeface="+mn-ea"/>
                <a:cs typeface="+mn-cs"/>
              </a:rPr>
              <a:t>Click Update. The slide title should now appear on all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To remove the slide title from your TOCs, delete the ‘Divider’ text from the divider control box and hit Update.</a:t>
            </a:r>
            <a:endParaRPr lang="en-GB" sz="971" noProof="1" smtClean="0"/>
          </a:p>
        </p:txBody>
      </p:sp>
      <p:sp>
        <p:nvSpPr>
          <p:cNvPr id="30" name="Draft stamp"/>
          <p:cNvSpPr txBox="1"/>
          <p:nvPr>
            <p:custDataLst>
              <p:tags r:id="rId11"/>
            </p:custDataLst>
          </p:nvPr>
        </p:nvSpPr>
        <p:spPr>
          <a:xfrm>
            <a:off x="4344786" y="6439538"/>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25" name="Date/Filepath" hidden="1"/>
          <p:cNvSpPr txBox="1"/>
          <p:nvPr>
            <p:custDataLst>
              <p:tags r:id="rId12"/>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9/13/2012 C:\Documents and Settings\SDAY016\Desktop\Smart\Content\PowerPoint\Templates\1 New Design\1 TS Global Report (New Design).potx</a:t>
            </a:r>
            <a:endParaRPr lang="en-GB" sz="794" noProof="1"/>
          </a:p>
        </p:txBody>
      </p:sp>
      <p:sp>
        <p:nvSpPr>
          <p:cNvPr id="20" name="Slide Tags" hidden="1"/>
          <p:cNvSpPr txBox="1"/>
          <p:nvPr>
            <p:custDataLst>
              <p:tags r:id="rId13"/>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2"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059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ntent: Three Large Bottom">
    <p:spTree>
      <p:nvGrpSpPr>
        <p:cNvPr id="1" name=""/>
        <p:cNvGrpSpPr/>
        <p:nvPr/>
      </p:nvGrpSpPr>
      <p:grpSpPr>
        <a:xfrm>
          <a:off x="0" y="0"/>
          <a:ext cx="0" cy="0"/>
          <a:chOff x="0" y="0"/>
          <a:chExt cx="0" cy="0"/>
        </a:xfrm>
      </p:grpSpPr>
      <p:sp>
        <p:nvSpPr>
          <p:cNvPr id="48"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16" name="Content Placeholder 2"/>
          <p:cNvSpPr>
            <a:spLocks noGrp="1"/>
          </p:cNvSpPr>
          <p:nvPr>
            <p:ph sz="quarter" idx="10"/>
          </p:nvPr>
        </p:nvSpPr>
        <p:spPr>
          <a:xfrm>
            <a:off x="642851" y="1815353"/>
            <a:ext cx="5364480" cy="13473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8" name="Content Placeholder 3"/>
          <p:cNvSpPr>
            <a:spLocks noGrp="1"/>
          </p:cNvSpPr>
          <p:nvPr>
            <p:ph sz="quarter" idx="11"/>
          </p:nvPr>
        </p:nvSpPr>
        <p:spPr>
          <a:xfrm>
            <a:off x="6184669" y="1815353"/>
            <a:ext cx="5364480" cy="13473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0" name="Content Placeholder 4"/>
          <p:cNvSpPr>
            <a:spLocks noGrp="1"/>
          </p:cNvSpPr>
          <p:nvPr>
            <p:ph sz="quarter" idx="12"/>
          </p:nvPr>
        </p:nvSpPr>
        <p:spPr>
          <a:xfrm>
            <a:off x="642851" y="3294530"/>
            <a:ext cx="10906298" cy="28238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3" name="PwC Text"/>
          <p:cNvSpPr txBox="1"/>
          <p:nvPr/>
        </p:nvSpPr>
        <p:spPr>
          <a:xfrm>
            <a:off x="642851" y="6454589"/>
            <a:ext cx="332509" cy="94550"/>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45" name="Page Number"/>
          <p:cNvSpPr txBox="1"/>
          <p:nvPr>
            <p:custDataLst>
              <p:tags r:id="rId1"/>
            </p:custDataLst>
          </p:nvPr>
        </p:nvSpPr>
        <p:spPr>
          <a:xfrm>
            <a:off x="11172306" y="6454588"/>
            <a:ext cx="387927" cy="137160"/>
          </a:xfrm>
          <a:prstGeom prst="rect">
            <a:avLst/>
          </a:prstGeom>
          <a:noFill/>
        </p:spPr>
        <p:txBody>
          <a:bodyPr wrap="none" lIns="0" tIns="0" rIns="0" bIns="0" rtlCol="0">
            <a:noAutofit/>
          </a:bodyPr>
          <a:lstStyle/>
          <a:p>
            <a:pPr algn="r">
              <a:lnSpc>
                <a:spcPts val="882"/>
              </a:lnSpc>
            </a:pPr>
            <a:endParaRPr lang="en-GB" sz="794" noProof="1" smtClean="0"/>
          </a:p>
        </p:txBody>
      </p:sp>
      <p:sp>
        <p:nvSpPr>
          <p:cNvPr id="46" name="HeaderTOCPlaceholder"/>
          <p:cNvSpPr txBox="1"/>
          <p:nvPr>
            <p:custDataLst>
              <p:tags r:id="rId2"/>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49" name="Presentation Disclaimer"/>
          <p:cNvSpPr txBox="1"/>
          <p:nvPr>
            <p:custDataLst>
              <p:tags r:id="rId3"/>
            </p:custDataLst>
          </p:nvPr>
        </p:nvSpPr>
        <p:spPr>
          <a:xfrm>
            <a:off x="4344786" y="6317429"/>
            <a:ext cx="2830903" cy="122213"/>
          </a:xfrm>
          <a:prstGeom prst="rect">
            <a:avLst/>
          </a:prstGeom>
          <a:noFill/>
        </p:spPr>
        <p:txBody>
          <a:bodyPr wrap="none" lIns="0" tIns="0" rIns="0" bIns="0" rtlCol="0" anchor="t" anchorCtr="0">
            <a:spAutoFit/>
          </a:bodyPr>
          <a:lstStyle/>
          <a:p>
            <a:pPr algn="l"/>
            <a:r>
              <a:rPr lang="en-GB" sz="794" noProof="1" smtClean="0"/>
              <a:t>Confidential Information for the sole benefit and use of PwC’s Client.</a:t>
            </a:r>
          </a:p>
        </p:txBody>
      </p:sp>
      <p:cxnSp>
        <p:nvCxnSpPr>
          <p:cNvPr id="51" name="Straight Connector 50"/>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0" name="Section Footer"/>
          <p:cNvSpPr txBox="1"/>
          <p:nvPr>
            <p:custDataLst>
              <p:tags r:id="rId4"/>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31" name="Section Header"/>
          <p:cNvSpPr txBox="1"/>
          <p:nvPr>
            <p:custDataLst>
              <p:tags r:id="rId5"/>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4" name="Rectangle 23"/>
          <p:cNvSpPr/>
          <p:nvPr>
            <p:custDataLst>
              <p:tags r:id="rId6"/>
            </p:custDataLst>
          </p:nvPr>
        </p:nvSpPr>
        <p:spPr>
          <a:xfrm>
            <a:off x="-3048000" y="4677344"/>
            <a:ext cx="2586182" cy="230870"/>
          </a:xfrm>
          <a:prstGeom prst="rect">
            <a:avLst/>
          </a:prstGeom>
          <a:solidFill>
            <a:schemeClr val="bg1"/>
          </a:solidFill>
          <a:ln w="25400">
            <a:solidFill>
              <a:schemeClr val="accent5"/>
            </a:solidFill>
          </a:ln>
        </p:spPr>
        <p:txBody>
          <a:bodyPr vert="horz" wrap="square" lIns="80682" tIns="40341" rIns="80682" bIns="40341" rtlCol="0" anchor="t">
            <a:spAutoFit/>
          </a:bodyPr>
          <a:lstStyle/>
          <a:p>
            <a:pPr algn="l"/>
            <a:endParaRPr lang="en-GB" sz="971" noProof="1" smtClean="0"/>
          </a:p>
        </p:txBody>
      </p:sp>
      <p:sp>
        <p:nvSpPr>
          <p:cNvPr id="32" name="Rectangle 31"/>
          <p:cNvSpPr/>
          <p:nvPr>
            <p:custDataLst>
              <p:tags r:id="rId7"/>
            </p:custDataLst>
          </p:nvPr>
        </p:nvSpPr>
        <p:spPr>
          <a:xfrm>
            <a:off x="-3232727" y="1564057"/>
            <a:ext cx="2955636" cy="2173068"/>
          </a:xfrm>
          <a:prstGeom prst="rect">
            <a:avLst/>
          </a:prstGeom>
          <a:solidFill>
            <a:schemeClr val="bg1"/>
          </a:solidFill>
          <a:ln w="25400">
            <a:solidFill>
              <a:schemeClr val="accent5"/>
            </a:solidFill>
          </a:ln>
        </p:spPr>
        <p:txBody>
          <a:bodyPr vert="horz" wrap="square" lIns="80682" tIns="40341" rIns="80682" bIns="40341" rtlCol="0" anchor="t">
            <a:spAutoFit/>
          </a:bodyPr>
          <a:lstStyle/>
          <a:p>
            <a:pPr rtl="0"/>
            <a:r>
              <a:rPr lang="en-GB" sz="971" kern="1200" baseline="0" noProof="1" smtClean="0">
                <a:solidFill>
                  <a:schemeClr val="tx1"/>
                </a:solidFill>
                <a:latin typeface="+mn-lt"/>
                <a:ea typeface="+mn-ea"/>
                <a:cs typeface="+mn-cs"/>
              </a:rPr>
              <a:t>Use the divider control box below to make the slide title appear in your primary TOC and section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Please follow these steps:</a:t>
            </a:r>
          </a:p>
          <a:p>
            <a:pPr rtl="0"/>
            <a:r>
              <a:rPr lang="en-GB" sz="971" kern="1200" baseline="0" noProof="1" smtClean="0">
                <a:solidFill>
                  <a:schemeClr val="tx1"/>
                </a:solidFill>
                <a:latin typeface="+mn-lt"/>
                <a:ea typeface="+mn-ea"/>
                <a:cs typeface="+mn-cs"/>
              </a:rPr>
              <a:t>Type ‘Divider’ in the control box provided below.</a:t>
            </a:r>
          </a:p>
          <a:p>
            <a:pPr rtl="0"/>
            <a:r>
              <a:rPr lang="en-GB" sz="971" kern="1200" baseline="0" noProof="1" smtClean="0">
                <a:solidFill>
                  <a:schemeClr val="tx1"/>
                </a:solidFill>
                <a:latin typeface="+mn-lt"/>
                <a:ea typeface="+mn-ea"/>
                <a:cs typeface="+mn-cs"/>
              </a:rPr>
              <a:t>Click the Divider command on the Smart ribbon.</a:t>
            </a:r>
          </a:p>
          <a:p>
            <a:pPr rtl="0"/>
            <a:r>
              <a:rPr lang="en-GB" sz="971" kern="1200" baseline="0" noProof="1" smtClean="0">
                <a:solidFill>
                  <a:schemeClr val="tx1"/>
                </a:solidFill>
                <a:latin typeface="+mn-lt"/>
                <a:ea typeface="+mn-ea"/>
                <a:cs typeface="+mn-cs"/>
              </a:rPr>
              <a:t>Enter the text that you’d like to appear in the TOCs and select a divider level.</a:t>
            </a:r>
          </a:p>
          <a:p>
            <a:pPr rtl="0"/>
            <a:r>
              <a:rPr lang="en-GB" sz="971" kern="1200" baseline="0" noProof="1" smtClean="0">
                <a:solidFill>
                  <a:schemeClr val="tx1"/>
                </a:solidFill>
                <a:latin typeface="+mn-lt"/>
                <a:ea typeface="+mn-ea"/>
                <a:cs typeface="+mn-cs"/>
              </a:rPr>
              <a:t>Click Update. The slide title should now appear on all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To remove the slide title from your TOCs, delete the ‘Divider’ text from the divider control box and hit Update.</a:t>
            </a:r>
            <a:endParaRPr lang="en-GB" sz="971" noProof="1" smtClean="0"/>
          </a:p>
        </p:txBody>
      </p:sp>
      <p:sp>
        <p:nvSpPr>
          <p:cNvPr id="27" name="Draft stamp"/>
          <p:cNvSpPr txBox="1"/>
          <p:nvPr>
            <p:custDataLst>
              <p:tags r:id="rId8"/>
            </p:custDataLst>
          </p:nvPr>
        </p:nvSpPr>
        <p:spPr>
          <a:xfrm>
            <a:off x="4344786" y="6439538"/>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22" name="Date/Filepath" hidden="1"/>
          <p:cNvSpPr txBox="1"/>
          <p:nvPr>
            <p:custDataLst>
              <p:tags r:id="rId9"/>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9/13/2012 C:\Documents and Settings\SDAY016\Desktop\Smart\Content\PowerPoint\Templates\1 New Design\1 TS Global Report (New Design).potx</a:t>
            </a:r>
            <a:endParaRPr lang="en-GB" sz="794" noProof="1"/>
          </a:p>
        </p:txBody>
      </p:sp>
      <p:sp>
        <p:nvSpPr>
          <p:cNvPr id="21" name="Slide Tags" hidden="1"/>
          <p:cNvSpPr txBox="1"/>
          <p:nvPr>
            <p:custDataLst>
              <p:tags r:id="rId10"/>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8"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89013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ontent: Four">
    <p:spTree>
      <p:nvGrpSpPr>
        <p:cNvPr id="1" name=""/>
        <p:cNvGrpSpPr/>
        <p:nvPr/>
      </p:nvGrpSpPr>
      <p:grpSpPr>
        <a:xfrm>
          <a:off x="0" y="0"/>
          <a:ext cx="0" cy="0"/>
          <a:chOff x="0" y="0"/>
          <a:chExt cx="0" cy="0"/>
        </a:xfrm>
      </p:grpSpPr>
      <p:sp>
        <p:nvSpPr>
          <p:cNvPr id="53"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34" name="Content Placeholder 2"/>
          <p:cNvSpPr>
            <a:spLocks noGrp="1"/>
          </p:cNvSpPr>
          <p:nvPr>
            <p:ph sz="quarter" idx="24"/>
          </p:nvPr>
        </p:nvSpPr>
        <p:spPr>
          <a:xfrm>
            <a:off x="642851" y="1815353"/>
            <a:ext cx="5364480" cy="2081605"/>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6" name="Content Placeholder 3"/>
          <p:cNvSpPr>
            <a:spLocks noGrp="1"/>
          </p:cNvSpPr>
          <p:nvPr>
            <p:ph sz="quarter" idx="25"/>
          </p:nvPr>
        </p:nvSpPr>
        <p:spPr>
          <a:xfrm>
            <a:off x="6184669" y="1815353"/>
            <a:ext cx="5364480" cy="2081605"/>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8" name="Content Placeholder 4"/>
          <p:cNvSpPr>
            <a:spLocks noGrp="1"/>
          </p:cNvSpPr>
          <p:nvPr>
            <p:ph sz="quarter" idx="26"/>
          </p:nvPr>
        </p:nvSpPr>
        <p:spPr>
          <a:xfrm>
            <a:off x="642851" y="4034118"/>
            <a:ext cx="5364480" cy="2081605"/>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0" name="Content Placeholder 5"/>
          <p:cNvSpPr>
            <a:spLocks noGrp="1"/>
          </p:cNvSpPr>
          <p:nvPr>
            <p:ph sz="quarter" idx="27"/>
          </p:nvPr>
        </p:nvSpPr>
        <p:spPr>
          <a:xfrm>
            <a:off x="6184669" y="4034118"/>
            <a:ext cx="5364480" cy="2081605"/>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9" name="PwC Text"/>
          <p:cNvSpPr txBox="1"/>
          <p:nvPr/>
        </p:nvSpPr>
        <p:spPr>
          <a:xfrm>
            <a:off x="642851" y="6454589"/>
            <a:ext cx="332509" cy="94550"/>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50" name="Page Number"/>
          <p:cNvSpPr txBox="1"/>
          <p:nvPr>
            <p:custDataLst>
              <p:tags r:id="rId1"/>
            </p:custDataLst>
          </p:nvPr>
        </p:nvSpPr>
        <p:spPr>
          <a:xfrm>
            <a:off x="11172306" y="6454588"/>
            <a:ext cx="387927" cy="137160"/>
          </a:xfrm>
          <a:prstGeom prst="rect">
            <a:avLst/>
          </a:prstGeom>
          <a:noFill/>
        </p:spPr>
        <p:txBody>
          <a:bodyPr wrap="none" lIns="0" tIns="0" rIns="0" bIns="0" rtlCol="0">
            <a:noAutofit/>
          </a:bodyPr>
          <a:lstStyle/>
          <a:p>
            <a:pPr algn="r">
              <a:lnSpc>
                <a:spcPts val="882"/>
              </a:lnSpc>
            </a:pPr>
            <a:endParaRPr lang="en-GB" sz="794" noProof="1" smtClean="0"/>
          </a:p>
        </p:txBody>
      </p:sp>
      <p:sp>
        <p:nvSpPr>
          <p:cNvPr id="51" name="HeaderTOCPlaceholder"/>
          <p:cNvSpPr txBox="1"/>
          <p:nvPr>
            <p:custDataLst>
              <p:tags r:id="rId2"/>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54" name="Presentation Disclaimer"/>
          <p:cNvSpPr txBox="1"/>
          <p:nvPr>
            <p:custDataLst>
              <p:tags r:id="rId3"/>
            </p:custDataLst>
          </p:nvPr>
        </p:nvSpPr>
        <p:spPr>
          <a:xfrm>
            <a:off x="4344786" y="6317429"/>
            <a:ext cx="2830903" cy="122213"/>
          </a:xfrm>
          <a:prstGeom prst="rect">
            <a:avLst/>
          </a:prstGeom>
          <a:noFill/>
        </p:spPr>
        <p:txBody>
          <a:bodyPr wrap="none" lIns="0" tIns="0" rIns="0" bIns="0" rtlCol="0" anchor="t" anchorCtr="0">
            <a:spAutoFit/>
          </a:bodyPr>
          <a:lstStyle/>
          <a:p>
            <a:pPr algn="l"/>
            <a:r>
              <a:rPr lang="en-GB" sz="794" noProof="1" smtClean="0"/>
              <a:t>Confidential Information for the sole benefit and use of PwC’s Client.</a:t>
            </a:r>
          </a:p>
        </p:txBody>
      </p:sp>
      <p:cxnSp>
        <p:nvCxnSpPr>
          <p:cNvPr id="56" name="Straight Connector 55"/>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4" name="Section Footer"/>
          <p:cNvSpPr txBox="1"/>
          <p:nvPr>
            <p:custDataLst>
              <p:tags r:id="rId4"/>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6" name="Section Header"/>
          <p:cNvSpPr txBox="1"/>
          <p:nvPr>
            <p:custDataLst>
              <p:tags r:id="rId5"/>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8" name="Rectangle 27"/>
          <p:cNvSpPr/>
          <p:nvPr>
            <p:custDataLst>
              <p:tags r:id="rId6"/>
            </p:custDataLst>
          </p:nvPr>
        </p:nvSpPr>
        <p:spPr>
          <a:xfrm>
            <a:off x="-3048000" y="4677344"/>
            <a:ext cx="2586182" cy="230870"/>
          </a:xfrm>
          <a:prstGeom prst="rect">
            <a:avLst/>
          </a:prstGeom>
          <a:solidFill>
            <a:schemeClr val="bg1"/>
          </a:solidFill>
          <a:ln w="25400">
            <a:solidFill>
              <a:schemeClr val="accent5"/>
            </a:solidFill>
          </a:ln>
        </p:spPr>
        <p:txBody>
          <a:bodyPr vert="horz" wrap="square" lIns="80682" tIns="40341" rIns="80682" bIns="40341" rtlCol="0" anchor="t">
            <a:spAutoFit/>
          </a:bodyPr>
          <a:lstStyle/>
          <a:p>
            <a:pPr algn="l"/>
            <a:endParaRPr lang="en-GB" sz="971" noProof="1" smtClean="0"/>
          </a:p>
        </p:txBody>
      </p:sp>
      <p:sp>
        <p:nvSpPr>
          <p:cNvPr id="30" name="Rectangle 29"/>
          <p:cNvSpPr/>
          <p:nvPr>
            <p:custDataLst>
              <p:tags r:id="rId7"/>
            </p:custDataLst>
          </p:nvPr>
        </p:nvSpPr>
        <p:spPr>
          <a:xfrm>
            <a:off x="-3232727" y="1564057"/>
            <a:ext cx="2955636" cy="2173068"/>
          </a:xfrm>
          <a:prstGeom prst="rect">
            <a:avLst/>
          </a:prstGeom>
          <a:solidFill>
            <a:schemeClr val="bg1"/>
          </a:solidFill>
          <a:ln w="25400">
            <a:solidFill>
              <a:schemeClr val="accent5"/>
            </a:solidFill>
          </a:ln>
        </p:spPr>
        <p:txBody>
          <a:bodyPr vert="horz" wrap="square" lIns="80682" tIns="40341" rIns="80682" bIns="40341" rtlCol="0" anchor="t">
            <a:spAutoFit/>
          </a:bodyPr>
          <a:lstStyle/>
          <a:p>
            <a:pPr rtl="0"/>
            <a:r>
              <a:rPr lang="en-GB" sz="971" kern="1200" baseline="0" noProof="1" smtClean="0">
                <a:solidFill>
                  <a:schemeClr val="tx1"/>
                </a:solidFill>
                <a:latin typeface="+mn-lt"/>
                <a:ea typeface="+mn-ea"/>
                <a:cs typeface="+mn-cs"/>
              </a:rPr>
              <a:t>Use the divider control box below to make the slide title appear in your primary TOC and section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Please follow these steps:</a:t>
            </a:r>
          </a:p>
          <a:p>
            <a:pPr rtl="0"/>
            <a:r>
              <a:rPr lang="en-GB" sz="971" kern="1200" baseline="0" noProof="1" smtClean="0">
                <a:solidFill>
                  <a:schemeClr val="tx1"/>
                </a:solidFill>
                <a:latin typeface="+mn-lt"/>
                <a:ea typeface="+mn-ea"/>
                <a:cs typeface="+mn-cs"/>
              </a:rPr>
              <a:t>Type ‘Divider’ in the control box provided below.</a:t>
            </a:r>
          </a:p>
          <a:p>
            <a:pPr rtl="0"/>
            <a:r>
              <a:rPr lang="en-GB" sz="971" kern="1200" baseline="0" noProof="1" smtClean="0">
                <a:solidFill>
                  <a:schemeClr val="tx1"/>
                </a:solidFill>
                <a:latin typeface="+mn-lt"/>
                <a:ea typeface="+mn-ea"/>
                <a:cs typeface="+mn-cs"/>
              </a:rPr>
              <a:t>Click the Divider command on the Smart ribbon.</a:t>
            </a:r>
          </a:p>
          <a:p>
            <a:pPr rtl="0"/>
            <a:r>
              <a:rPr lang="en-GB" sz="971" kern="1200" baseline="0" noProof="1" smtClean="0">
                <a:solidFill>
                  <a:schemeClr val="tx1"/>
                </a:solidFill>
                <a:latin typeface="+mn-lt"/>
                <a:ea typeface="+mn-ea"/>
                <a:cs typeface="+mn-cs"/>
              </a:rPr>
              <a:t>Enter the text that you’d like to appear in the TOCs and select a divider level.</a:t>
            </a:r>
          </a:p>
          <a:p>
            <a:pPr rtl="0"/>
            <a:r>
              <a:rPr lang="en-GB" sz="971" kern="1200" baseline="0" noProof="1" smtClean="0">
                <a:solidFill>
                  <a:schemeClr val="tx1"/>
                </a:solidFill>
                <a:latin typeface="+mn-lt"/>
                <a:ea typeface="+mn-ea"/>
                <a:cs typeface="+mn-cs"/>
              </a:rPr>
              <a:t>Click Update. The slide title should now appear on all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To remove the slide title from your TOCs, delete the ‘Divider’ text from the divider control box and hit Update.</a:t>
            </a:r>
            <a:endParaRPr lang="en-GB" sz="971" noProof="1" smtClean="0"/>
          </a:p>
        </p:txBody>
      </p:sp>
      <p:sp>
        <p:nvSpPr>
          <p:cNvPr id="33" name="Draft stamp"/>
          <p:cNvSpPr txBox="1"/>
          <p:nvPr>
            <p:custDataLst>
              <p:tags r:id="rId8"/>
            </p:custDataLst>
          </p:nvPr>
        </p:nvSpPr>
        <p:spPr>
          <a:xfrm>
            <a:off x="4344786" y="6439538"/>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27" name="Date/Filepath" hidden="1"/>
          <p:cNvSpPr txBox="1"/>
          <p:nvPr>
            <p:custDataLst>
              <p:tags r:id="rId9"/>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9/13/2012 C:\Documents and Settings\SDAY016\Desktop\Smart\Content\PowerPoint\Templates\1 New Design\1 TS Global Report (New Design).potx</a:t>
            </a:r>
            <a:endParaRPr lang="en-GB" sz="794" noProof="1"/>
          </a:p>
        </p:txBody>
      </p:sp>
      <p:sp>
        <p:nvSpPr>
          <p:cNvPr id="21" name="Slide Tags" hidden="1"/>
          <p:cNvSpPr txBox="1"/>
          <p:nvPr>
            <p:custDataLst>
              <p:tags r:id="rId10"/>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3"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19016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7" name="Rectangle 6"/>
          <p:cNvSpPr/>
          <p:nvPr>
            <p:custDataLst>
              <p:tags r:id="rId1"/>
            </p:custDataLst>
          </p:nvPr>
        </p:nvSpPr>
        <p:spPr>
          <a:xfrm>
            <a:off x="-3048000" y="4677344"/>
            <a:ext cx="2586182" cy="230870"/>
          </a:xfrm>
          <a:prstGeom prst="rect">
            <a:avLst/>
          </a:prstGeom>
          <a:solidFill>
            <a:schemeClr val="bg1"/>
          </a:solidFill>
          <a:ln w="25400">
            <a:solidFill>
              <a:schemeClr val="accent5"/>
            </a:solidFill>
          </a:ln>
        </p:spPr>
        <p:txBody>
          <a:bodyPr vert="horz" wrap="square" lIns="80682" tIns="40341" rIns="80682" bIns="40341" rtlCol="0" anchor="t">
            <a:spAutoFit/>
          </a:bodyPr>
          <a:lstStyle/>
          <a:p>
            <a:pPr algn="l"/>
            <a:endParaRPr lang="en-GB" sz="971" noProof="1" smtClean="0"/>
          </a:p>
        </p:txBody>
      </p:sp>
      <p:sp>
        <p:nvSpPr>
          <p:cNvPr id="8" name="Rectangle 7"/>
          <p:cNvSpPr/>
          <p:nvPr>
            <p:custDataLst>
              <p:tags r:id="rId2"/>
            </p:custDataLst>
          </p:nvPr>
        </p:nvSpPr>
        <p:spPr>
          <a:xfrm>
            <a:off x="-3232727" y="1564057"/>
            <a:ext cx="2955636" cy="2173068"/>
          </a:xfrm>
          <a:prstGeom prst="rect">
            <a:avLst/>
          </a:prstGeom>
          <a:solidFill>
            <a:schemeClr val="bg1"/>
          </a:solidFill>
          <a:ln w="25400">
            <a:solidFill>
              <a:schemeClr val="accent5"/>
            </a:solidFill>
          </a:ln>
        </p:spPr>
        <p:txBody>
          <a:bodyPr vert="horz" wrap="square" lIns="80682" tIns="40341" rIns="80682" bIns="40341" rtlCol="0" anchor="t">
            <a:spAutoFit/>
          </a:bodyPr>
          <a:lstStyle/>
          <a:p>
            <a:pPr rtl="0"/>
            <a:r>
              <a:rPr lang="en-GB" sz="971" kern="1200" baseline="0" noProof="1" smtClean="0">
                <a:solidFill>
                  <a:schemeClr val="tx1"/>
                </a:solidFill>
                <a:latin typeface="+mn-lt"/>
                <a:ea typeface="+mn-ea"/>
                <a:cs typeface="+mn-cs"/>
              </a:rPr>
              <a:t>Use the divider control box below to make the slide title appear in your primary TOC and section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Please follow these steps:</a:t>
            </a:r>
          </a:p>
          <a:p>
            <a:pPr rtl="0"/>
            <a:r>
              <a:rPr lang="en-GB" sz="971" kern="1200" baseline="0" noProof="1" smtClean="0">
                <a:solidFill>
                  <a:schemeClr val="tx1"/>
                </a:solidFill>
                <a:latin typeface="+mn-lt"/>
                <a:ea typeface="+mn-ea"/>
                <a:cs typeface="+mn-cs"/>
              </a:rPr>
              <a:t>Type ‘Divider’ in the control box provided below.</a:t>
            </a:r>
          </a:p>
          <a:p>
            <a:pPr rtl="0"/>
            <a:r>
              <a:rPr lang="en-GB" sz="971" kern="1200" baseline="0" noProof="1" smtClean="0">
                <a:solidFill>
                  <a:schemeClr val="tx1"/>
                </a:solidFill>
                <a:latin typeface="+mn-lt"/>
                <a:ea typeface="+mn-ea"/>
                <a:cs typeface="+mn-cs"/>
              </a:rPr>
              <a:t>Click the Divider command on the Smart ribbon.</a:t>
            </a:r>
          </a:p>
          <a:p>
            <a:pPr rtl="0"/>
            <a:r>
              <a:rPr lang="en-GB" sz="971" kern="1200" baseline="0" noProof="1" smtClean="0">
                <a:solidFill>
                  <a:schemeClr val="tx1"/>
                </a:solidFill>
                <a:latin typeface="+mn-lt"/>
                <a:ea typeface="+mn-ea"/>
                <a:cs typeface="+mn-cs"/>
              </a:rPr>
              <a:t>Enter the text that you’d like to appear in the TOCs and select a divider level.</a:t>
            </a:r>
          </a:p>
          <a:p>
            <a:pPr rtl="0"/>
            <a:r>
              <a:rPr lang="en-GB" sz="971" kern="1200" baseline="0" noProof="1" smtClean="0">
                <a:solidFill>
                  <a:schemeClr val="tx1"/>
                </a:solidFill>
                <a:latin typeface="+mn-lt"/>
                <a:ea typeface="+mn-ea"/>
                <a:cs typeface="+mn-cs"/>
              </a:rPr>
              <a:t>Click Update. The slide title should now appear on all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To remove the slide title from your TOCs, delete the ‘Divider’ text from the divider control box and hit Update.</a:t>
            </a:r>
            <a:endParaRPr lang="en-GB" sz="971" noProof="1" smtClean="0"/>
          </a:p>
        </p:txBody>
      </p:sp>
      <p:sp>
        <p:nvSpPr>
          <p:cNvPr id="2" name="Date/Filepath" hidden="1"/>
          <p:cNvSpPr txBox="1"/>
          <p:nvPr>
            <p:custDataLst>
              <p:tags r:id="rId3"/>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9/13/2012 C:\Documents and Settings\SDAY016\Desktop\Smart\Content\PowerPoint\Templates\1 New Design\1 TS Global Report (New Design).potx</a:t>
            </a:r>
            <a:endParaRPr lang="en-GB" sz="794" noProof="1"/>
          </a:p>
        </p:txBody>
      </p:sp>
      <p:sp>
        <p:nvSpPr>
          <p:cNvPr id="5" name="Slide Tags" hidden="1"/>
          <p:cNvSpPr txBox="1"/>
          <p:nvPr>
            <p:custDataLst>
              <p:tags r:id="rId4"/>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spTree>
    <p:extLst>
      <p:ext uri="{BB962C8B-B14F-4D97-AF65-F5344CB8AC3E}">
        <p14:creationId xmlns:p14="http://schemas.microsoft.com/office/powerpoint/2010/main" val="8681121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ontent: Title Only No Header Footer">
    <p:spTree>
      <p:nvGrpSpPr>
        <p:cNvPr id="1" name=""/>
        <p:cNvGrpSpPr/>
        <p:nvPr/>
      </p:nvGrpSpPr>
      <p:grpSpPr>
        <a:xfrm>
          <a:off x="0" y="0"/>
          <a:ext cx="0" cy="0"/>
          <a:chOff x="0" y="0"/>
          <a:chExt cx="0" cy="0"/>
        </a:xfrm>
      </p:grpSpPr>
      <p:sp>
        <p:nvSpPr>
          <p:cNvPr id="22"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12" name="HeaderTOCPlaceholder"/>
          <p:cNvSpPr txBox="1"/>
          <p:nvPr>
            <p:custDataLst>
              <p:tags r:id="rId1"/>
            </p:custDataLst>
          </p:nvPr>
        </p:nvSpPr>
        <p:spPr>
          <a:xfrm>
            <a:off x="4341090"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cxnSp>
        <p:nvCxnSpPr>
          <p:cNvPr id="21" name="Straight Connector 20"/>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4" name="Rectangle 13"/>
          <p:cNvSpPr/>
          <p:nvPr>
            <p:custDataLst>
              <p:tags r:id="rId2"/>
            </p:custDataLst>
          </p:nvPr>
        </p:nvSpPr>
        <p:spPr>
          <a:xfrm>
            <a:off x="-3048000" y="4677344"/>
            <a:ext cx="2586182" cy="230870"/>
          </a:xfrm>
          <a:prstGeom prst="rect">
            <a:avLst/>
          </a:prstGeom>
          <a:solidFill>
            <a:schemeClr val="bg1"/>
          </a:solidFill>
          <a:ln w="25400">
            <a:solidFill>
              <a:schemeClr val="accent5"/>
            </a:solidFill>
          </a:ln>
        </p:spPr>
        <p:txBody>
          <a:bodyPr vert="horz" wrap="square" lIns="80682" tIns="40341" rIns="80682" bIns="40341" rtlCol="0" anchor="t">
            <a:spAutoFit/>
          </a:bodyPr>
          <a:lstStyle/>
          <a:p>
            <a:pPr algn="l"/>
            <a:endParaRPr lang="en-GB" sz="971" noProof="1" smtClean="0"/>
          </a:p>
        </p:txBody>
      </p:sp>
      <p:sp>
        <p:nvSpPr>
          <p:cNvPr id="15" name="Rectangle 14"/>
          <p:cNvSpPr/>
          <p:nvPr>
            <p:custDataLst>
              <p:tags r:id="rId3"/>
            </p:custDataLst>
          </p:nvPr>
        </p:nvSpPr>
        <p:spPr>
          <a:xfrm>
            <a:off x="-3232727" y="1564057"/>
            <a:ext cx="2955636" cy="2173068"/>
          </a:xfrm>
          <a:prstGeom prst="rect">
            <a:avLst/>
          </a:prstGeom>
          <a:solidFill>
            <a:schemeClr val="bg1"/>
          </a:solidFill>
          <a:ln w="25400">
            <a:solidFill>
              <a:schemeClr val="accent5"/>
            </a:solidFill>
          </a:ln>
        </p:spPr>
        <p:txBody>
          <a:bodyPr vert="horz" wrap="square" lIns="80682" tIns="40341" rIns="80682" bIns="40341" rtlCol="0" anchor="t">
            <a:spAutoFit/>
          </a:bodyPr>
          <a:lstStyle/>
          <a:p>
            <a:pPr rtl="0"/>
            <a:r>
              <a:rPr lang="en-GB" sz="971" kern="1200" baseline="0" noProof="1" smtClean="0">
                <a:solidFill>
                  <a:schemeClr val="tx1"/>
                </a:solidFill>
                <a:latin typeface="+mn-lt"/>
                <a:ea typeface="+mn-ea"/>
                <a:cs typeface="+mn-cs"/>
              </a:rPr>
              <a:t>Use the divider control box below to make the slide title appear in your primary TOC and section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Please follow these steps:</a:t>
            </a:r>
          </a:p>
          <a:p>
            <a:pPr rtl="0"/>
            <a:r>
              <a:rPr lang="en-GB" sz="971" kern="1200" baseline="0" noProof="1" smtClean="0">
                <a:solidFill>
                  <a:schemeClr val="tx1"/>
                </a:solidFill>
                <a:latin typeface="+mn-lt"/>
                <a:ea typeface="+mn-ea"/>
                <a:cs typeface="+mn-cs"/>
              </a:rPr>
              <a:t>Type ‘Divider’ in the control box provided below.</a:t>
            </a:r>
          </a:p>
          <a:p>
            <a:pPr rtl="0"/>
            <a:r>
              <a:rPr lang="en-GB" sz="971" kern="1200" baseline="0" noProof="1" smtClean="0">
                <a:solidFill>
                  <a:schemeClr val="tx1"/>
                </a:solidFill>
                <a:latin typeface="+mn-lt"/>
                <a:ea typeface="+mn-ea"/>
                <a:cs typeface="+mn-cs"/>
              </a:rPr>
              <a:t>Click the Divider command on the Smart ribbon.</a:t>
            </a:r>
          </a:p>
          <a:p>
            <a:pPr rtl="0"/>
            <a:r>
              <a:rPr lang="en-GB" sz="971" kern="1200" baseline="0" noProof="1" smtClean="0">
                <a:solidFill>
                  <a:schemeClr val="tx1"/>
                </a:solidFill>
                <a:latin typeface="+mn-lt"/>
                <a:ea typeface="+mn-ea"/>
                <a:cs typeface="+mn-cs"/>
              </a:rPr>
              <a:t>Enter the text that you’d like to appear in the TOCs and select a divider level.</a:t>
            </a:r>
          </a:p>
          <a:p>
            <a:pPr rtl="0"/>
            <a:r>
              <a:rPr lang="en-GB" sz="971" kern="1200" baseline="0" noProof="1" smtClean="0">
                <a:solidFill>
                  <a:schemeClr val="tx1"/>
                </a:solidFill>
                <a:latin typeface="+mn-lt"/>
                <a:ea typeface="+mn-ea"/>
                <a:cs typeface="+mn-cs"/>
              </a:rPr>
              <a:t>Click Update. The slide title should now appear on all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To remove the slide title from your TOCs, delete the ‘Divider’ text from the divider control box and hit Update.</a:t>
            </a:r>
            <a:endParaRPr lang="en-GB" sz="971" noProof="1" smtClean="0"/>
          </a:p>
        </p:txBody>
      </p:sp>
      <p:sp>
        <p:nvSpPr>
          <p:cNvPr id="8" name="Slide Tags" hidden="1"/>
          <p:cNvSpPr txBox="1"/>
          <p:nvPr>
            <p:custDataLst>
              <p:tags r:id="rId4"/>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13"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5014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ontent: Header Footer Only">
    <p:spTree>
      <p:nvGrpSpPr>
        <p:cNvPr id="1" name=""/>
        <p:cNvGrpSpPr/>
        <p:nvPr/>
      </p:nvGrpSpPr>
      <p:grpSpPr>
        <a:xfrm>
          <a:off x="0" y="0"/>
          <a:ext cx="0" cy="0"/>
          <a:chOff x="0" y="0"/>
          <a:chExt cx="0" cy="0"/>
        </a:xfrm>
      </p:grpSpPr>
      <p:sp>
        <p:nvSpPr>
          <p:cNvPr id="7" name="PwC Text"/>
          <p:cNvSpPr txBox="1"/>
          <p:nvPr/>
        </p:nvSpPr>
        <p:spPr>
          <a:xfrm>
            <a:off x="642851" y="6454589"/>
            <a:ext cx="332509" cy="94550"/>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12" name="Page Number"/>
          <p:cNvSpPr txBox="1"/>
          <p:nvPr>
            <p:custDataLst>
              <p:tags r:id="rId1"/>
            </p:custDataLst>
          </p:nvPr>
        </p:nvSpPr>
        <p:spPr>
          <a:xfrm>
            <a:off x="11172306" y="6454588"/>
            <a:ext cx="387927" cy="137160"/>
          </a:xfrm>
          <a:prstGeom prst="rect">
            <a:avLst/>
          </a:prstGeom>
          <a:noFill/>
        </p:spPr>
        <p:txBody>
          <a:bodyPr wrap="none" lIns="0" tIns="0" rIns="0" bIns="0" rtlCol="0">
            <a:noAutofit/>
          </a:bodyPr>
          <a:lstStyle/>
          <a:p>
            <a:pPr algn="r">
              <a:lnSpc>
                <a:spcPts val="882"/>
              </a:lnSpc>
            </a:pPr>
            <a:endParaRPr lang="en-GB" sz="794" noProof="1" smtClean="0"/>
          </a:p>
        </p:txBody>
      </p:sp>
      <p:sp>
        <p:nvSpPr>
          <p:cNvPr id="13" name="HeaderTOCPlaceholder"/>
          <p:cNvSpPr txBox="1"/>
          <p:nvPr>
            <p:custDataLst>
              <p:tags r:id="rId2"/>
            </p:custDataLst>
          </p:nvPr>
        </p:nvSpPr>
        <p:spPr>
          <a:xfrm>
            <a:off x="4341090"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20" name="Presentation Disclaimer"/>
          <p:cNvSpPr txBox="1"/>
          <p:nvPr>
            <p:custDataLst>
              <p:tags r:id="rId3"/>
            </p:custDataLst>
          </p:nvPr>
        </p:nvSpPr>
        <p:spPr>
          <a:xfrm>
            <a:off x="4344786" y="6317429"/>
            <a:ext cx="2830903" cy="122213"/>
          </a:xfrm>
          <a:prstGeom prst="rect">
            <a:avLst/>
          </a:prstGeom>
          <a:noFill/>
        </p:spPr>
        <p:txBody>
          <a:bodyPr wrap="none" lIns="0" tIns="0" rIns="0" bIns="0" rtlCol="0" anchor="t" anchorCtr="0">
            <a:spAutoFit/>
          </a:bodyPr>
          <a:lstStyle/>
          <a:p>
            <a:pPr algn="l"/>
            <a:r>
              <a:rPr lang="en-GB" sz="794" noProof="1" smtClean="0"/>
              <a:t>Confidential Information for the sole benefit and use of PwC’s Client.</a:t>
            </a:r>
          </a:p>
        </p:txBody>
      </p:sp>
      <p:cxnSp>
        <p:nvCxnSpPr>
          <p:cNvPr id="22" name="Straight Connector 21"/>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ection Footer"/>
          <p:cNvSpPr txBox="1"/>
          <p:nvPr>
            <p:custDataLst>
              <p:tags r:id="rId4"/>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18" name="Section Header"/>
          <p:cNvSpPr txBox="1"/>
          <p:nvPr>
            <p:custDataLst>
              <p:tags r:id="rId5"/>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4" name="Rectangle 23"/>
          <p:cNvSpPr/>
          <p:nvPr>
            <p:custDataLst>
              <p:tags r:id="rId6"/>
            </p:custDataLst>
          </p:nvPr>
        </p:nvSpPr>
        <p:spPr>
          <a:xfrm>
            <a:off x="-3048000" y="4677344"/>
            <a:ext cx="2586182" cy="230870"/>
          </a:xfrm>
          <a:prstGeom prst="rect">
            <a:avLst/>
          </a:prstGeom>
          <a:solidFill>
            <a:schemeClr val="bg1"/>
          </a:solidFill>
          <a:ln w="25400">
            <a:solidFill>
              <a:schemeClr val="accent5"/>
            </a:solidFill>
          </a:ln>
        </p:spPr>
        <p:txBody>
          <a:bodyPr vert="horz" wrap="square" lIns="80682" tIns="40341" rIns="80682" bIns="40341" rtlCol="0" anchor="t">
            <a:spAutoFit/>
          </a:bodyPr>
          <a:lstStyle/>
          <a:p>
            <a:pPr algn="l"/>
            <a:endParaRPr lang="en-GB" sz="971" noProof="1" smtClean="0"/>
          </a:p>
        </p:txBody>
      </p:sp>
      <p:sp>
        <p:nvSpPr>
          <p:cNvPr id="25" name="Rectangle 24"/>
          <p:cNvSpPr/>
          <p:nvPr>
            <p:custDataLst>
              <p:tags r:id="rId7"/>
            </p:custDataLst>
          </p:nvPr>
        </p:nvSpPr>
        <p:spPr>
          <a:xfrm>
            <a:off x="-3232727" y="1564057"/>
            <a:ext cx="2955636" cy="2173068"/>
          </a:xfrm>
          <a:prstGeom prst="rect">
            <a:avLst/>
          </a:prstGeom>
          <a:solidFill>
            <a:schemeClr val="bg1"/>
          </a:solidFill>
          <a:ln w="25400">
            <a:solidFill>
              <a:schemeClr val="accent5"/>
            </a:solidFill>
          </a:ln>
        </p:spPr>
        <p:txBody>
          <a:bodyPr vert="horz" wrap="square" lIns="80682" tIns="40341" rIns="80682" bIns="40341" rtlCol="0" anchor="t">
            <a:spAutoFit/>
          </a:bodyPr>
          <a:lstStyle/>
          <a:p>
            <a:pPr rtl="0"/>
            <a:r>
              <a:rPr lang="en-GB" sz="971" kern="1200" baseline="0" noProof="1" smtClean="0">
                <a:solidFill>
                  <a:schemeClr val="tx1"/>
                </a:solidFill>
                <a:latin typeface="+mn-lt"/>
                <a:ea typeface="+mn-ea"/>
                <a:cs typeface="+mn-cs"/>
              </a:rPr>
              <a:t>Use the divider control box below to make the slide title appear in your primary TOC and section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Please follow these steps:</a:t>
            </a:r>
          </a:p>
          <a:p>
            <a:pPr rtl="0"/>
            <a:r>
              <a:rPr lang="en-GB" sz="971" kern="1200" baseline="0" noProof="1" smtClean="0">
                <a:solidFill>
                  <a:schemeClr val="tx1"/>
                </a:solidFill>
                <a:latin typeface="+mn-lt"/>
                <a:ea typeface="+mn-ea"/>
                <a:cs typeface="+mn-cs"/>
              </a:rPr>
              <a:t>Type ‘Divider’ in the control box provided below.</a:t>
            </a:r>
          </a:p>
          <a:p>
            <a:pPr rtl="0"/>
            <a:r>
              <a:rPr lang="en-GB" sz="971" kern="1200" baseline="0" noProof="1" smtClean="0">
                <a:solidFill>
                  <a:schemeClr val="tx1"/>
                </a:solidFill>
                <a:latin typeface="+mn-lt"/>
                <a:ea typeface="+mn-ea"/>
                <a:cs typeface="+mn-cs"/>
              </a:rPr>
              <a:t>Click the Divider command on the Smart ribbon.</a:t>
            </a:r>
          </a:p>
          <a:p>
            <a:pPr rtl="0"/>
            <a:r>
              <a:rPr lang="en-GB" sz="971" kern="1200" baseline="0" noProof="1" smtClean="0">
                <a:solidFill>
                  <a:schemeClr val="tx1"/>
                </a:solidFill>
                <a:latin typeface="+mn-lt"/>
                <a:ea typeface="+mn-ea"/>
                <a:cs typeface="+mn-cs"/>
              </a:rPr>
              <a:t>Enter the text that you’d like to appear in the TOCs and select a divider level.</a:t>
            </a:r>
          </a:p>
          <a:p>
            <a:pPr rtl="0"/>
            <a:r>
              <a:rPr lang="en-GB" sz="971" kern="1200" baseline="0" noProof="1" smtClean="0">
                <a:solidFill>
                  <a:schemeClr val="tx1"/>
                </a:solidFill>
                <a:latin typeface="+mn-lt"/>
                <a:ea typeface="+mn-ea"/>
                <a:cs typeface="+mn-cs"/>
              </a:rPr>
              <a:t>Click Update. The slide title should now appear on all TOCs.</a:t>
            </a:r>
          </a:p>
          <a:p>
            <a:pPr rtl="0"/>
            <a:endParaRPr lang="en-GB" sz="971" kern="1200" baseline="0" noProof="1" smtClean="0">
              <a:solidFill>
                <a:schemeClr val="tx1"/>
              </a:solidFill>
              <a:latin typeface="+mn-lt"/>
              <a:ea typeface="+mn-ea"/>
              <a:cs typeface="+mn-cs"/>
            </a:endParaRPr>
          </a:p>
          <a:p>
            <a:pPr rtl="0"/>
            <a:r>
              <a:rPr lang="en-GB" sz="971" kern="1200" baseline="0" noProof="1" smtClean="0">
                <a:solidFill>
                  <a:schemeClr val="tx1"/>
                </a:solidFill>
                <a:latin typeface="+mn-lt"/>
                <a:ea typeface="+mn-ea"/>
                <a:cs typeface="+mn-cs"/>
              </a:rPr>
              <a:t>To remove the slide title from your TOCs, delete the ‘Divider’ text from the divider control box and hit Update.</a:t>
            </a:r>
            <a:endParaRPr lang="en-GB" sz="971" noProof="1" smtClean="0"/>
          </a:p>
        </p:txBody>
      </p:sp>
      <p:sp>
        <p:nvSpPr>
          <p:cNvPr id="10" name="Draft stamp"/>
          <p:cNvSpPr txBox="1"/>
          <p:nvPr>
            <p:custDataLst>
              <p:tags r:id="rId8"/>
            </p:custDataLst>
          </p:nvPr>
        </p:nvSpPr>
        <p:spPr>
          <a:xfrm>
            <a:off x="4344786" y="6439538"/>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6" name="Date/Filepath" hidden="1"/>
          <p:cNvSpPr txBox="1"/>
          <p:nvPr>
            <p:custDataLst>
              <p:tags r:id="rId9"/>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9/13/2012 C:\Documents and Settings\SDAY016\Desktop\Smart\Content\PowerPoint\Templates\1 New Design\1 TS Global Report (New Design).potx</a:t>
            </a:r>
            <a:endParaRPr lang="en-GB" sz="794" noProof="1"/>
          </a:p>
        </p:txBody>
      </p:sp>
      <p:sp>
        <p:nvSpPr>
          <p:cNvPr id="17" name="Slide Tags" hidden="1"/>
          <p:cNvSpPr txBox="1"/>
          <p:nvPr>
            <p:custDataLst>
              <p:tags r:id="rId10"/>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1"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8330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Intro Only">
    <p:spTree>
      <p:nvGrpSpPr>
        <p:cNvPr id="1" name=""/>
        <p:cNvGrpSpPr/>
        <p:nvPr/>
      </p:nvGrpSpPr>
      <p:grpSpPr>
        <a:xfrm>
          <a:off x="0" y="0"/>
          <a:ext cx="0" cy="0"/>
          <a:chOff x="0" y="0"/>
          <a:chExt cx="0" cy="0"/>
        </a:xfrm>
      </p:grpSpPr>
      <p:sp>
        <p:nvSpPr>
          <p:cNvPr id="7" name="PwC Text"/>
          <p:cNvSpPr txBox="1"/>
          <p:nvPr/>
        </p:nvSpPr>
        <p:spPr>
          <a:xfrm>
            <a:off x="642851" y="6454589"/>
            <a:ext cx="332509" cy="94550"/>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12" name="Page Number"/>
          <p:cNvSpPr txBox="1"/>
          <p:nvPr>
            <p:custDataLst>
              <p:tags r:id="rId1"/>
            </p:custDataLst>
          </p:nvPr>
        </p:nvSpPr>
        <p:spPr>
          <a:xfrm>
            <a:off x="11172306" y="6454588"/>
            <a:ext cx="387927" cy="137160"/>
          </a:xfrm>
          <a:prstGeom prst="rect">
            <a:avLst/>
          </a:prstGeom>
          <a:noFill/>
        </p:spPr>
        <p:txBody>
          <a:bodyPr wrap="none" lIns="0" tIns="0" rIns="0" bIns="0" rtlCol="0">
            <a:noAutofit/>
          </a:bodyPr>
          <a:lstStyle/>
          <a:p>
            <a:pPr algn="r">
              <a:lnSpc>
                <a:spcPts val="882"/>
              </a:lnSpc>
            </a:pPr>
            <a:endParaRPr lang="en-GB" sz="794" noProof="1" smtClean="0"/>
          </a:p>
        </p:txBody>
      </p:sp>
      <p:sp>
        <p:nvSpPr>
          <p:cNvPr id="13" name="HeaderTOCPlaceholder"/>
          <p:cNvSpPr txBox="1"/>
          <p:nvPr>
            <p:custDataLst>
              <p:tags r:id="rId2"/>
            </p:custDataLst>
          </p:nvPr>
        </p:nvSpPr>
        <p:spPr>
          <a:xfrm>
            <a:off x="4341090"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20" name="Presentation Disclaimer"/>
          <p:cNvSpPr txBox="1"/>
          <p:nvPr>
            <p:custDataLst>
              <p:tags r:id="rId3"/>
            </p:custDataLst>
          </p:nvPr>
        </p:nvSpPr>
        <p:spPr>
          <a:xfrm>
            <a:off x="4344786" y="6317429"/>
            <a:ext cx="2830903" cy="122213"/>
          </a:xfrm>
          <a:prstGeom prst="rect">
            <a:avLst/>
          </a:prstGeom>
          <a:noFill/>
        </p:spPr>
        <p:txBody>
          <a:bodyPr wrap="none" lIns="0" tIns="0" rIns="0" bIns="0" rtlCol="0" anchor="t" anchorCtr="0">
            <a:spAutoFit/>
          </a:bodyPr>
          <a:lstStyle/>
          <a:p>
            <a:pPr algn="l"/>
            <a:r>
              <a:rPr lang="en-GB" sz="794" noProof="1" smtClean="0"/>
              <a:t>Confidential Information for the sole benefit and use of PwC’s Client.</a:t>
            </a:r>
          </a:p>
        </p:txBody>
      </p:sp>
      <p:cxnSp>
        <p:nvCxnSpPr>
          <p:cNvPr id="22" name="Straight Connector 21"/>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Section Footer"/>
          <p:cNvSpPr txBox="1"/>
          <p:nvPr>
            <p:custDataLst>
              <p:tags r:id="rId4"/>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10" name="Draft stamp"/>
          <p:cNvSpPr txBox="1"/>
          <p:nvPr>
            <p:custDataLst>
              <p:tags r:id="rId5"/>
            </p:custDataLst>
          </p:nvPr>
        </p:nvSpPr>
        <p:spPr>
          <a:xfrm>
            <a:off x="4344786" y="6439538"/>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6" name="Date/Filepath" hidden="1"/>
          <p:cNvSpPr txBox="1"/>
          <p:nvPr>
            <p:custDataLst>
              <p:tags r:id="rId6"/>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9/13/2012 C:\Documents and Settings\SDAY016\Desktop\Smart\Content\PowerPoint\Templates\1 New Design\1 TS Global Report (New Design).potx</a:t>
            </a:r>
            <a:endParaRPr lang="en-GB" sz="794" noProof="1"/>
          </a:p>
        </p:txBody>
      </p:sp>
      <p:sp>
        <p:nvSpPr>
          <p:cNvPr id="17" name="Slide Tags" hidden="1"/>
          <p:cNvSpPr txBox="1"/>
          <p:nvPr>
            <p:custDataLst>
              <p:tags r:id="rId7"/>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15"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28267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13" name="Section Divider Title"/>
          <p:cNvSpPr>
            <a:spLocks noGrp="1"/>
          </p:cNvSpPr>
          <p:nvPr>
            <p:ph type="title" hasCustomPrompt="1"/>
            <p:custDataLst>
              <p:tags r:id="rId1"/>
            </p:custDataLst>
          </p:nvPr>
        </p:nvSpPr>
        <p:spPr>
          <a:xfrm>
            <a:off x="641455" y="886235"/>
            <a:ext cx="3504394" cy="869212"/>
          </a:xfrm>
        </p:spPr>
        <p:txBody>
          <a:bodyPr wrap="square" tIns="0" bIns="0" anchor="t">
            <a:spAutoFit/>
          </a:bodyPr>
          <a:lstStyle>
            <a:lvl1pPr algn="l">
              <a:defRPr sz="2824" b="1" i="1" cap="none">
                <a:solidFill>
                  <a:schemeClr val="tx2"/>
                </a:solidFill>
              </a:defRPr>
            </a:lvl1pPr>
          </a:lstStyle>
          <a:p>
            <a:r>
              <a:rPr lang="en-GB" noProof="0" dirty="0" smtClean="0"/>
              <a:t>Click to add Section Divider Title</a:t>
            </a:r>
            <a:endParaRPr lang="en-GB" noProof="0" dirty="0"/>
          </a:p>
        </p:txBody>
      </p:sp>
      <p:sp>
        <p:nvSpPr>
          <p:cNvPr id="25" name="DividerTOCPlaceholder"/>
          <p:cNvSpPr txBox="1"/>
          <p:nvPr>
            <p:custDataLst>
              <p:tags r:id="rId2"/>
            </p:custDataLst>
          </p:nvPr>
        </p:nvSpPr>
        <p:spPr>
          <a:xfrm>
            <a:off x="4350545" y="908471"/>
            <a:ext cx="7204364" cy="5209941"/>
          </a:xfrm>
          <a:prstGeom prst="rect">
            <a:avLst/>
          </a:prstGeom>
          <a:noFill/>
          <a:ln>
            <a:noFill/>
          </a:ln>
        </p:spPr>
        <p:txBody>
          <a:bodyPr wrap="square" lIns="0" tIns="0" rIns="0" bIns="0" rtlCol="0">
            <a:noAutofit/>
          </a:bodyPr>
          <a:lstStyle/>
          <a:p>
            <a:endParaRPr lang="en-GB" sz="971" noProof="1" smtClean="0">
              <a:solidFill>
                <a:schemeClr val="tx1"/>
              </a:solidFill>
              <a:latin typeface="Georgia" pitchFamily="18" charset="0"/>
              <a:cs typeface="Arial" pitchFamily="34" charset="0"/>
            </a:endParaRPr>
          </a:p>
        </p:txBody>
      </p:sp>
      <p:sp>
        <p:nvSpPr>
          <p:cNvPr id="18" name="PwC Text"/>
          <p:cNvSpPr txBox="1"/>
          <p:nvPr/>
        </p:nvSpPr>
        <p:spPr>
          <a:xfrm>
            <a:off x="642851" y="6454589"/>
            <a:ext cx="332509" cy="94550"/>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3" name="Page Number"/>
          <p:cNvSpPr txBox="1"/>
          <p:nvPr>
            <p:custDataLst>
              <p:tags r:id="rId3"/>
            </p:custDataLst>
          </p:nvPr>
        </p:nvSpPr>
        <p:spPr>
          <a:xfrm>
            <a:off x="11172306" y="6454588"/>
            <a:ext cx="387927" cy="137160"/>
          </a:xfrm>
          <a:prstGeom prst="rect">
            <a:avLst/>
          </a:prstGeom>
          <a:noFill/>
        </p:spPr>
        <p:txBody>
          <a:bodyPr wrap="none" lIns="0" tIns="0" rIns="0" bIns="0" rtlCol="0">
            <a:noAutofit/>
          </a:bodyPr>
          <a:lstStyle/>
          <a:p>
            <a:pPr algn="r">
              <a:lnSpc>
                <a:spcPts val="882"/>
              </a:lnSpc>
            </a:pPr>
            <a:endParaRPr lang="en-GB" sz="794" noProof="1" smtClean="0"/>
          </a:p>
        </p:txBody>
      </p:sp>
      <p:sp>
        <p:nvSpPr>
          <p:cNvPr id="24" name="HeaderTOCPlaceholder"/>
          <p:cNvSpPr txBox="1"/>
          <p:nvPr>
            <p:custDataLst>
              <p:tags r:id="rId4"/>
            </p:custDataLst>
          </p:nvPr>
        </p:nvSpPr>
        <p:spPr>
          <a:xfrm>
            <a:off x="4341090"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26" name="Presentation Disclaimer"/>
          <p:cNvSpPr txBox="1"/>
          <p:nvPr>
            <p:custDataLst>
              <p:tags r:id="rId5"/>
            </p:custDataLst>
          </p:nvPr>
        </p:nvSpPr>
        <p:spPr>
          <a:xfrm>
            <a:off x="4344786" y="6317429"/>
            <a:ext cx="2830903" cy="122213"/>
          </a:xfrm>
          <a:prstGeom prst="rect">
            <a:avLst/>
          </a:prstGeom>
          <a:noFill/>
        </p:spPr>
        <p:txBody>
          <a:bodyPr wrap="none" lIns="0" tIns="0" rIns="0" bIns="0" rtlCol="0" anchor="t" anchorCtr="0">
            <a:spAutoFit/>
          </a:bodyPr>
          <a:lstStyle/>
          <a:p>
            <a:pPr algn="l"/>
            <a:r>
              <a:rPr lang="en-GB" sz="794" noProof="1" smtClean="0"/>
              <a:t>Confidential Information for the sole benefit and use of PwC’s Client.</a:t>
            </a:r>
          </a:p>
        </p:txBody>
      </p:sp>
      <p:cxnSp>
        <p:nvCxnSpPr>
          <p:cNvPr id="28" name="Straight Connector 27"/>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Section Footer"/>
          <p:cNvSpPr txBox="1"/>
          <p:nvPr>
            <p:custDataLst>
              <p:tags r:id="rId6"/>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9" name="Section Header"/>
          <p:cNvSpPr txBox="1"/>
          <p:nvPr>
            <p:custDataLst>
              <p:tags r:id="rId7"/>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1" name="Draft stamp"/>
          <p:cNvSpPr txBox="1"/>
          <p:nvPr>
            <p:custDataLst>
              <p:tags r:id="rId8"/>
            </p:custDataLst>
          </p:nvPr>
        </p:nvSpPr>
        <p:spPr>
          <a:xfrm>
            <a:off x="4344786" y="6439538"/>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14" name="Date/Filepath" hidden="1"/>
          <p:cNvSpPr txBox="1"/>
          <p:nvPr>
            <p:custDataLst>
              <p:tags r:id="rId9"/>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9/13/2012 C:\Documents and Settings\SDAY016\Desktop\Smart\Content\PowerPoint\Templates\1 New Design\1 TS Global Report (New Design).potx</a:t>
            </a:r>
            <a:endParaRPr lang="en-GB" sz="794" noProof="1"/>
          </a:p>
        </p:txBody>
      </p:sp>
      <p:sp>
        <p:nvSpPr>
          <p:cNvPr id="11" name="Slide Tags" hidden="1"/>
          <p:cNvSpPr txBox="1"/>
          <p:nvPr>
            <p:custDataLst>
              <p:tags r:id="rId10"/>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0"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02252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Appendix Divider">
    <p:spTree>
      <p:nvGrpSpPr>
        <p:cNvPr id="1" name=""/>
        <p:cNvGrpSpPr/>
        <p:nvPr/>
      </p:nvGrpSpPr>
      <p:grpSpPr>
        <a:xfrm>
          <a:off x="0" y="0"/>
          <a:ext cx="0" cy="0"/>
          <a:chOff x="0" y="0"/>
          <a:chExt cx="0" cy="0"/>
        </a:xfrm>
      </p:grpSpPr>
      <p:sp>
        <p:nvSpPr>
          <p:cNvPr id="2" name="Appendix Divider Title"/>
          <p:cNvSpPr>
            <a:spLocks noGrp="1"/>
          </p:cNvSpPr>
          <p:nvPr>
            <p:ph type="title" hasCustomPrompt="1"/>
            <p:custDataLst>
              <p:tags r:id="rId1"/>
            </p:custDataLst>
          </p:nvPr>
        </p:nvSpPr>
        <p:spPr>
          <a:xfrm>
            <a:off x="642850" y="886235"/>
            <a:ext cx="3513514" cy="869212"/>
          </a:xfrm>
        </p:spPr>
        <p:txBody>
          <a:bodyPr wrap="square" tIns="0" bIns="0" anchor="t">
            <a:spAutoFit/>
          </a:bodyPr>
          <a:lstStyle>
            <a:lvl1pPr algn="l">
              <a:defRPr sz="2824" b="1" i="1" cap="none" baseline="0">
                <a:latin typeface="+mj-lt"/>
              </a:defRPr>
            </a:lvl1pPr>
          </a:lstStyle>
          <a:p>
            <a:r>
              <a:rPr lang="en-GB" noProof="0" dirty="0" smtClean="0"/>
              <a:t>Click to add Appendix Divider Title</a:t>
            </a:r>
            <a:endParaRPr lang="en-GB" noProof="0" dirty="0"/>
          </a:p>
        </p:txBody>
      </p:sp>
      <p:sp>
        <p:nvSpPr>
          <p:cNvPr id="18" name="DividerTOCPlaceholder"/>
          <p:cNvSpPr txBox="1"/>
          <p:nvPr>
            <p:custDataLst>
              <p:tags r:id="rId2"/>
            </p:custDataLst>
          </p:nvPr>
        </p:nvSpPr>
        <p:spPr>
          <a:xfrm>
            <a:off x="4350545" y="908470"/>
            <a:ext cx="7204364" cy="5209412"/>
          </a:xfrm>
          <a:prstGeom prst="rect">
            <a:avLst/>
          </a:prstGeom>
          <a:noFill/>
          <a:ln>
            <a:noFill/>
          </a:ln>
        </p:spPr>
        <p:txBody>
          <a:bodyPr wrap="square" lIns="0" tIns="0" rIns="0" bIns="0" rtlCol="0">
            <a:noAutofit/>
          </a:bodyPr>
          <a:lstStyle/>
          <a:p>
            <a:endParaRPr lang="en-GB" sz="971" noProof="1" smtClean="0">
              <a:solidFill>
                <a:schemeClr val="tx1"/>
              </a:solidFill>
              <a:latin typeface="Georgia" pitchFamily="18" charset="0"/>
              <a:cs typeface="Arial" pitchFamily="34" charset="0"/>
            </a:endParaRPr>
          </a:p>
        </p:txBody>
      </p:sp>
      <p:sp>
        <p:nvSpPr>
          <p:cNvPr id="20" name="PwC Text"/>
          <p:cNvSpPr txBox="1"/>
          <p:nvPr/>
        </p:nvSpPr>
        <p:spPr>
          <a:xfrm>
            <a:off x="642851" y="6454589"/>
            <a:ext cx="332509" cy="94550"/>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5" name="Page Number"/>
          <p:cNvSpPr txBox="1"/>
          <p:nvPr>
            <p:custDataLst>
              <p:tags r:id="rId3"/>
            </p:custDataLst>
          </p:nvPr>
        </p:nvSpPr>
        <p:spPr>
          <a:xfrm>
            <a:off x="11172306" y="6454588"/>
            <a:ext cx="387927" cy="137160"/>
          </a:xfrm>
          <a:prstGeom prst="rect">
            <a:avLst/>
          </a:prstGeom>
          <a:noFill/>
        </p:spPr>
        <p:txBody>
          <a:bodyPr wrap="none" lIns="0" tIns="0" rIns="0" bIns="0" rtlCol="0">
            <a:noAutofit/>
          </a:bodyPr>
          <a:lstStyle/>
          <a:p>
            <a:pPr algn="r">
              <a:lnSpc>
                <a:spcPts val="882"/>
              </a:lnSpc>
            </a:pPr>
            <a:endParaRPr lang="en-GB" sz="794" noProof="1" smtClean="0"/>
          </a:p>
        </p:txBody>
      </p:sp>
      <p:sp>
        <p:nvSpPr>
          <p:cNvPr id="26" name="HeaderTOCPlaceholder"/>
          <p:cNvSpPr txBox="1"/>
          <p:nvPr>
            <p:custDataLst>
              <p:tags r:id="rId4"/>
            </p:custDataLst>
          </p:nvPr>
        </p:nvSpPr>
        <p:spPr>
          <a:xfrm>
            <a:off x="4341090"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27" name="Presentation Disclaimer"/>
          <p:cNvSpPr txBox="1"/>
          <p:nvPr>
            <p:custDataLst>
              <p:tags r:id="rId5"/>
            </p:custDataLst>
          </p:nvPr>
        </p:nvSpPr>
        <p:spPr>
          <a:xfrm>
            <a:off x="4344786" y="6317429"/>
            <a:ext cx="2830903" cy="122213"/>
          </a:xfrm>
          <a:prstGeom prst="rect">
            <a:avLst/>
          </a:prstGeom>
          <a:noFill/>
        </p:spPr>
        <p:txBody>
          <a:bodyPr wrap="none" lIns="0" tIns="0" rIns="0" bIns="0" rtlCol="0" anchor="t" anchorCtr="0">
            <a:spAutoFit/>
          </a:bodyPr>
          <a:lstStyle/>
          <a:p>
            <a:pPr algn="l"/>
            <a:r>
              <a:rPr lang="en-GB" sz="794" noProof="1" smtClean="0"/>
              <a:t>Confidential Information for the sole benefit and use of PwC’s Client.</a:t>
            </a:r>
          </a:p>
        </p:txBody>
      </p:sp>
      <p:cxnSp>
        <p:nvCxnSpPr>
          <p:cNvPr id="29" name="Straight Connector 28"/>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Section Footer"/>
          <p:cNvSpPr txBox="1"/>
          <p:nvPr>
            <p:custDataLst>
              <p:tags r:id="rId6"/>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19" name="Section Header"/>
          <p:cNvSpPr txBox="1"/>
          <p:nvPr>
            <p:custDataLst>
              <p:tags r:id="rId7"/>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3" name="Draft stamp"/>
          <p:cNvSpPr txBox="1"/>
          <p:nvPr>
            <p:custDataLst>
              <p:tags r:id="rId8"/>
            </p:custDataLst>
          </p:nvPr>
        </p:nvSpPr>
        <p:spPr>
          <a:xfrm>
            <a:off x="4344786" y="6439538"/>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17" name="Date/Filepath" hidden="1"/>
          <p:cNvSpPr txBox="1"/>
          <p:nvPr>
            <p:custDataLst>
              <p:tags r:id="rId9"/>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9/13/2012 C:\Documents and Settings\SDAY016\Desktop\Smart\Content\PowerPoint\Templates\1 New Design\1 TS Global Report (New Design).potx</a:t>
            </a:r>
            <a:endParaRPr lang="en-GB" sz="794" noProof="1"/>
          </a:p>
        </p:txBody>
      </p:sp>
      <p:sp>
        <p:nvSpPr>
          <p:cNvPr id="16" name="Slide Tags" hidden="1"/>
          <p:cNvSpPr txBox="1"/>
          <p:nvPr>
            <p:custDataLst>
              <p:tags r:id="rId10"/>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8"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5062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R: Title Only">
    <p:spTree>
      <p:nvGrpSpPr>
        <p:cNvPr id="1" name=""/>
        <p:cNvGrpSpPr/>
        <p:nvPr/>
      </p:nvGrpSpPr>
      <p:grpSpPr>
        <a:xfrm>
          <a:off x="0" y="0"/>
          <a:ext cx="0" cy="0"/>
          <a:chOff x="0" y="0"/>
          <a:chExt cx="0" cy="0"/>
        </a:xfrm>
      </p:grpSpPr>
      <p:sp>
        <p:nvSpPr>
          <p:cNvPr id="49" name="Banner Statement"/>
          <p:cNvSpPr>
            <a:spLocks noGrp="1"/>
          </p:cNvSpPr>
          <p:nvPr>
            <p:ph type="title" hasCustomPrompt="1"/>
          </p:nvPr>
        </p:nvSpPr>
        <p:spPr>
          <a:xfrm>
            <a:off x="642851" y="943983"/>
            <a:ext cx="5360785" cy="742278"/>
          </a:xfrm>
        </p:spPr>
        <p:txBody>
          <a:bodyPr vert="horz" lIns="0" tIns="0" rIns="0" bIns="0" rtlCol="0" anchor="t" anchorCtr="0">
            <a:noAutofit/>
          </a:bodyPr>
          <a:lstStyle>
            <a:lvl1pPr algn="l" defTabSz="899010" rtl="0" eaLnBrk="1" latinLnBrk="0" hangingPunct="1">
              <a:spcBef>
                <a:spcPct val="0"/>
              </a:spcBef>
              <a:buNone/>
              <a:defRPr lang="en-GB" sz="971" b="1" i="0"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heading here</a:t>
            </a:r>
            <a:r>
              <a:rPr lang="en-GB" dirty="0" smtClean="0"/>
              <a:t> – Insert text here</a:t>
            </a:r>
            <a:endParaRPr lang="en-GB" dirty="0"/>
          </a:p>
        </p:txBody>
      </p:sp>
      <p:sp>
        <p:nvSpPr>
          <p:cNvPr id="53" name="Text Placeholder 27"/>
          <p:cNvSpPr>
            <a:spLocks noGrp="1"/>
          </p:cNvSpPr>
          <p:nvPr>
            <p:ph type="body" sz="quarter" idx="37" hasCustomPrompt="1"/>
          </p:nvPr>
        </p:nvSpPr>
        <p:spPr>
          <a:xfrm>
            <a:off x="6188362" y="944096"/>
            <a:ext cx="5364480" cy="742390"/>
          </a:xfrm>
        </p:spPr>
        <p:txBody>
          <a:bodyPr vert="horz" lIns="0" tIns="0" rIns="0" bIns="0" rtlCol="0" anchor="t" anchorCtr="0">
            <a:noAutofit/>
          </a:bodyPr>
          <a:lstStyle>
            <a:lvl1pPr algn="l" defTabSz="899010" rtl="0" eaLnBrk="1" latinLnBrk="0" hangingPunct="1">
              <a:spcBef>
                <a:spcPct val="0"/>
              </a:spcBef>
              <a:buNone/>
              <a:defRPr lang="en-GB" sz="971" b="1" i="1" kern="1200" baseline="0" noProof="0" dirty="0" smtClean="0">
                <a:solidFill>
                  <a:schemeClr val="tx2"/>
                </a:solidFill>
                <a:latin typeface="+mj-lt"/>
                <a:ea typeface="+mj-ea"/>
                <a:cs typeface="+mj-cs"/>
              </a:defRPr>
            </a:lvl1pPr>
          </a:lstStyle>
          <a:p>
            <a:pPr lvl="0" algn="l" defTabSz="899010" rtl="0" eaLnBrk="1" latinLnBrk="0" hangingPunct="1">
              <a:spcBef>
                <a:spcPct val="0"/>
              </a:spcBef>
              <a:buNone/>
            </a:pPr>
            <a:r>
              <a:rPr lang="en-GB" dirty="0" smtClean="0"/>
              <a:t>PwC view – Inserted text here should not be bold.</a:t>
            </a:r>
          </a:p>
        </p:txBody>
      </p:sp>
      <p:sp>
        <p:nvSpPr>
          <p:cNvPr id="47" name="HeaderTOCPlaceholder"/>
          <p:cNvSpPr txBox="1"/>
          <p:nvPr>
            <p:custDataLst>
              <p:tags r:id="rId1"/>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cxnSp>
        <p:nvCxnSpPr>
          <p:cNvPr id="54" name="Straight Connector 53"/>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2" name="Section Header"/>
          <p:cNvSpPr txBox="1"/>
          <p:nvPr>
            <p:custDataLst>
              <p:tags r:id="rId2"/>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30" name="Date/Filepath" hidden="1"/>
          <p:cNvSpPr txBox="1"/>
          <p:nvPr>
            <p:custDataLst>
              <p:tags r:id="rId3"/>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7" name="Slide Tags" hidden="1"/>
          <p:cNvSpPr txBox="1"/>
          <p:nvPr>
            <p:custDataLst>
              <p:tags r:id="rId4"/>
            </p:custDataLst>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cxnSp>
        <p:nvCxnSpPr>
          <p:cNvPr id="21"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8" name="Report Date"/>
          <p:cNvSpPr txBox="1"/>
          <p:nvPr>
            <p:custDataLst>
              <p:tags r:id="rId5"/>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9" name="Page Number"/>
          <p:cNvSpPr txBox="1"/>
          <p:nvPr>
            <p:custDataLst>
              <p:tags r:id="rId6"/>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31" name="Presentation Disclaimer"/>
          <p:cNvSpPr txBox="1"/>
          <p:nvPr>
            <p:custDataLst>
              <p:tags r:id="rId7"/>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32" name="Straight Connector 31"/>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Section Footer"/>
          <p:cNvSpPr txBox="1"/>
          <p:nvPr>
            <p:custDataLst>
              <p:tags r:id="rId8"/>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34" name="Draft stamp"/>
          <p:cNvSpPr txBox="1"/>
          <p:nvPr>
            <p:custDataLst>
              <p:tags r:id="rId9"/>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13666203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At a glance">
    <p:spTree>
      <p:nvGrpSpPr>
        <p:cNvPr id="1" name=""/>
        <p:cNvGrpSpPr/>
        <p:nvPr/>
      </p:nvGrpSpPr>
      <p:grpSpPr>
        <a:xfrm>
          <a:off x="0" y="0"/>
          <a:ext cx="0" cy="0"/>
          <a:chOff x="0" y="0"/>
          <a:chExt cx="0" cy="0"/>
        </a:xfrm>
      </p:grpSpPr>
      <p:sp>
        <p:nvSpPr>
          <p:cNvPr id="13" name="Banner"/>
          <p:cNvSpPr>
            <a:spLocks noGrp="1"/>
          </p:cNvSpPr>
          <p:nvPr>
            <p:ph type="title" hasCustomPrompt="1"/>
          </p:nvPr>
        </p:nvSpPr>
        <p:spPr>
          <a:xfrm>
            <a:off x="642851" y="941294"/>
            <a:ext cx="3513513" cy="742278"/>
          </a:xfrm>
        </p:spPr>
        <p:txBody>
          <a:bodyPr wrap="square" tIns="0" bIns="0" anchor="t">
            <a:noAutofit/>
          </a:bodyPr>
          <a:lstStyle>
            <a:lvl1pPr algn="l">
              <a:defRPr sz="1324" b="1" i="0" cap="none">
                <a:solidFill>
                  <a:schemeClr val="tx2"/>
                </a:solidFill>
              </a:defRPr>
            </a:lvl1pPr>
          </a:lstStyle>
          <a:p>
            <a:r>
              <a:rPr lang="en-GB" noProof="0" dirty="0" smtClean="0"/>
              <a:t>At a glance</a:t>
            </a:r>
            <a:endParaRPr lang="en-GB" noProof="0" dirty="0"/>
          </a:p>
        </p:txBody>
      </p:sp>
      <p:sp>
        <p:nvSpPr>
          <p:cNvPr id="17" name="Text Placeholder"/>
          <p:cNvSpPr>
            <a:spLocks noGrp="1"/>
          </p:cNvSpPr>
          <p:nvPr>
            <p:ph type="body" sz="quarter" idx="30" hasCustomPrompt="1"/>
          </p:nvPr>
        </p:nvSpPr>
        <p:spPr>
          <a:xfrm>
            <a:off x="4346182" y="941293"/>
            <a:ext cx="7202967" cy="742278"/>
          </a:xfrm>
        </p:spPr>
        <p:txBody>
          <a:bodyPr vert="horz" lIns="0" tIns="0" rIns="0" bIns="0" rtlCol="0">
            <a:noAutofit/>
          </a:bodyPr>
          <a:lstStyle>
            <a:lvl1pPr marL="0" marR="0" indent="0" algn="l" defTabSz="899010" rtl="0" eaLnBrk="1" fontAlgn="base" latinLnBrk="0" hangingPunct="1">
              <a:lnSpc>
                <a:spcPct val="100000"/>
              </a:lnSpc>
              <a:spcBef>
                <a:spcPct val="0"/>
              </a:spcBef>
              <a:spcAft>
                <a:spcPts val="0"/>
              </a:spcAft>
              <a:buClr>
                <a:srgbClr val="000000"/>
              </a:buClr>
              <a:buSzTx/>
              <a:buFont typeface="Wingdings" pitchFamily="2" charset="2"/>
              <a:buNone/>
              <a:tabLst/>
              <a:defRPr lang="en-GB" sz="971" b="0" i="1" kern="1200" noProof="0" dirty="0" smtClean="0">
                <a:solidFill>
                  <a:schemeClr val="tx2"/>
                </a:solidFill>
                <a:latin typeface="Georgia" pitchFamily="18" charset="0"/>
                <a:ea typeface="+mn-ea"/>
                <a:cs typeface="+mn-cs"/>
              </a:defRPr>
            </a:lvl1pPr>
          </a:lstStyle>
          <a:p>
            <a:pPr lvl="0" algn="l" defTabSz="899010" rtl="0" eaLnBrk="1" latinLnBrk="0" hangingPunct="1">
              <a:spcBef>
                <a:spcPct val="0"/>
              </a:spcBef>
              <a:buNone/>
            </a:pPr>
            <a:r>
              <a:rPr lang="en-GB" dirty="0" smtClean="0"/>
              <a:t>PwC view – Insert text here</a:t>
            </a:r>
          </a:p>
        </p:txBody>
      </p:sp>
      <p:sp>
        <p:nvSpPr>
          <p:cNvPr id="18" name="PwC Text"/>
          <p:cNvSpPr txBox="1"/>
          <p:nvPr/>
        </p:nvSpPr>
        <p:spPr>
          <a:xfrm>
            <a:off x="642851" y="6454589"/>
            <a:ext cx="332509" cy="94550"/>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3" name="Page Number"/>
          <p:cNvSpPr txBox="1"/>
          <p:nvPr>
            <p:custDataLst>
              <p:tags r:id="rId1"/>
            </p:custDataLst>
          </p:nvPr>
        </p:nvSpPr>
        <p:spPr>
          <a:xfrm>
            <a:off x="11172306" y="6454588"/>
            <a:ext cx="387927" cy="137160"/>
          </a:xfrm>
          <a:prstGeom prst="rect">
            <a:avLst/>
          </a:prstGeom>
          <a:noFill/>
        </p:spPr>
        <p:txBody>
          <a:bodyPr wrap="none" lIns="0" tIns="0" rIns="0" bIns="0" rtlCol="0">
            <a:noAutofit/>
          </a:bodyPr>
          <a:lstStyle/>
          <a:p>
            <a:pPr algn="r">
              <a:lnSpc>
                <a:spcPts val="882"/>
              </a:lnSpc>
            </a:pPr>
            <a:endParaRPr lang="en-GB" sz="794" noProof="1" smtClean="0"/>
          </a:p>
        </p:txBody>
      </p:sp>
      <p:sp>
        <p:nvSpPr>
          <p:cNvPr id="26" name="Presentation Disclaimer"/>
          <p:cNvSpPr txBox="1"/>
          <p:nvPr>
            <p:custDataLst>
              <p:tags r:id="rId2"/>
            </p:custDataLst>
          </p:nvPr>
        </p:nvSpPr>
        <p:spPr>
          <a:xfrm>
            <a:off x="4344786" y="6317429"/>
            <a:ext cx="2830903" cy="122213"/>
          </a:xfrm>
          <a:prstGeom prst="rect">
            <a:avLst/>
          </a:prstGeom>
          <a:noFill/>
        </p:spPr>
        <p:txBody>
          <a:bodyPr wrap="none" lIns="0" tIns="0" rIns="0" bIns="0" rtlCol="0" anchor="t" anchorCtr="0">
            <a:spAutoFit/>
          </a:bodyPr>
          <a:lstStyle/>
          <a:p>
            <a:pPr algn="l"/>
            <a:r>
              <a:rPr lang="en-GB" sz="794" noProof="1" smtClean="0"/>
              <a:t>Confidential Information for the sole benefit and use of PwC’s Client.</a:t>
            </a:r>
          </a:p>
        </p:txBody>
      </p:sp>
      <p:cxnSp>
        <p:nvCxnSpPr>
          <p:cNvPr id="28" name="Straight Connector 27"/>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0" name="HeaderTOCPlaceholder"/>
          <p:cNvSpPr txBox="1"/>
          <p:nvPr>
            <p:custDataLst>
              <p:tags r:id="rId3"/>
            </p:custDataLst>
          </p:nvPr>
        </p:nvSpPr>
        <p:spPr>
          <a:xfrm>
            <a:off x="4344785"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24" name="Section Footer"/>
          <p:cNvSpPr txBox="1"/>
          <p:nvPr>
            <p:custDataLst>
              <p:tags r:id="rId4"/>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5" name="Section Header"/>
          <p:cNvSpPr txBox="1"/>
          <p:nvPr>
            <p:custDataLst>
              <p:tags r:id="rId5"/>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1" name="Draft stamp"/>
          <p:cNvSpPr txBox="1"/>
          <p:nvPr>
            <p:custDataLst>
              <p:tags r:id="rId6"/>
            </p:custDataLst>
          </p:nvPr>
        </p:nvSpPr>
        <p:spPr>
          <a:xfrm>
            <a:off x="4344786" y="6439538"/>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14" name="Date/Filepath" hidden="1"/>
          <p:cNvSpPr txBox="1"/>
          <p:nvPr>
            <p:custDataLst>
              <p:tags r:id="rId7"/>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9/13/2012 C:\Documents and Settings\SDAY016\Desktop\Smart\Content\PowerPoint\Templates\1 New Design\1 TS Global Report (New Design).potx</a:t>
            </a:r>
            <a:endParaRPr lang="en-GB" sz="794" noProof="1"/>
          </a:p>
        </p:txBody>
      </p:sp>
      <p:sp>
        <p:nvSpPr>
          <p:cNvPr id="11" name="Slide Tags" hidden="1"/>
          <p:cNvSpPr txBox="1"/>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2"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6079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At a glance Content: Three">
    <p:spTree>
      <p:nvGrpSpPr>
        <p:cNvPr id="1" name=""/>
        <p:cNvGrpSpPr/>
        <p:nvPr/>
      </p:nvGrpSpPr>
      <p:grpSpPr>
        <a:xfrm>
          <a:off x="0" y="0"/>
          <a:ext cx="0" cy="0"/>
          <a:chOff x="0" y="0"/>
          <a:chExt cx="0" cy="0"/>
        </a:xfrm>
      </p:grpSpPr>
      <p:sp>
        <p:nvSpPr>
          <p:cNvPr id="13" name="Banner"/>
          <p:cNvSpPr>
            <a:spLocks noGrp="1"/>
          </p:cNvSpPr>
          <p:nvPr>
            <p:ph type="title" hasCustomPrompt="1"/>
          </p:nvPr>
        </p:nvSpPr>
        <p:spPr>
          <a:xfrm>
            <a:off x="642851" y="941294"/>
            <a:ext cx="3513513" cy="742278"/>
          </a:xfrm>
        </p:spPr>
        <p:txBody>
          <a:bodyPr wrap="square" tIns="0" bIns="0" anchor="t">
            <a:noAutofit/>
          </a:bodyPr>
          <a:lstStyle>
            <a:lvl1pPr algn="l">
              <a:defRPr sz="1324" b="1" i="0" cap="none">
                <a:solidFill>
                  <a:schemeClr val="tx2"/>
                </a:solidFill>
                <a:latin typeface="+mj-lt"/>
                <a:cs typeface="Arial"/>
              </a:defRPr>
            </a:lvl1pPr>
          </a:lstStyle>
          <a:p>
            <a:r>
              <a:rPr lang="en-GB" noProof="0" dirty="0" smtClean="0"/>
              <a:t>At a glance – our views</a:t>
            </a:r>
            <a:endParaRPr lang="en-GB" noProof="0" dirty="0"/>
          </a:p>
        </p:txBody>
      </p:sp>
      <p:sp>
        <p:nvSpPr>
          <p:cNvPr id="17" name="Text Placeholder"/>
          <p:cNvSpPr>
            <a:spLocks noGrp="1"/>
          </p:cNvSpPr>
          <p:nvPr>
            <p:ph type="body" sz="quarter" idx="30" hasCustomPrompt="1"/>
          </p:nvPr>
        </p:nvSpPr>
        <p:spPr>
          <a:xfrm>
            <a:off x="4346182" y="941293"/>
            <a:ext cx="7204364" cy="742278"/>
          </a:xfrm>
        </p:spPr>
        <p:txBody>
          <a:bodyPr vert="horz" lIns="0" tIns="0" rIns="0" bIns="0" rtlCol="0">
            <a:noAutofit/>
          </a:bodyPr>
          <a:lstStyle>
            <a:lvl1pPr marL="0" marR="0" indent="0" algn="l" defTabSz="899010" rtl="0" eaLnBrk="1" fontAlgn="base" latinLnBrk="0" hangingPunct="1">
              <a:lnSpc>
                <a:spcPct val="100000"/>
              </a:lnSpc>
              <a:spcBef>
                <a:spcPct val="0"/>
              </a:spcBef>
              <a:spcAft>
                <a:spcPts val="0"/>
              </a:spcAft>
              <a:buClr>
                <a:srgbClr val="000000"/>
              </a:buClr>
              <a:buSzTx/>
              <a:buFont typeface="Wingdings" pitchFamily="2" charset="2"/>
              <a:buNone/>
              <a:tabLst/>
              <a:defRPr lang="en-GB" sz="971" b="0" i="1" kern="1200" noProof="0" dirty="0" smtClean="0">
                <a:solidFill>
                  <a:schemeClr val="tx2"/>
                </a:solidFill>
                <a:latin typeface="Georgia" pitchFamily="18" charset="0"/>
                <a:ea typeface="+mn-ea"/>
                <a:cs typeface="+mn-cs"/>
              </a:defRPr>
            </a:lvl1pPr>
          </a:lstStyle>
          <a:p>
            <a:pPr lvl="0" algn="l" defTabSz="899010" rtl="0" eaLnBrk="1" latinLnBrk="0" hangingPunct="1">
              <a:spcBef>
                <a:spcPct val="0"/>
              </a:spcBef>
              <a:buNone/>
            </a:pPr>
            <a:r>
              <a:rPr lang="en-GB" dirty="0" smtClean="0"/>
              <a:t>Insert text here</a:t>
            </a:r>
          </a:p>
        </p:txBody>
      </p:sp>
      <p:sp>
        <p:nvSpPr>
          <p:cNvPr id="22" name="Content Placeholder 2"/>
          <p:cNvSpPr>
            <a:spLocks noGrp="1"/>
          </p:cNvSpPr>
          <p:nvPr>
            <p:ph sz="quarter" idx="31"/>
          </p:nvPr>
        </p:nvSpPr>
        <p:spPr>
          <a:xfrm>
            <a:off x="642851" y="1815353"/>
            <a:ext cx="3513513" cy="43084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1" name="Content Placeholder 3"/>
          <p:cNvSpPr>
            <a:spLocks noGrp="1"/>
          </p:cNvSpPr>
          <p:nvPr>
            <p:ph sz="quarter" idx="32"/>
          </p:nvPr>
        </p:nvSpPr>
        <p:spPr>
          <a:xfrm>
            <a:off x="4344785" y="1815353"/>
            <a:ext cx="3513513" cy="43084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3" name="Content Placeholder 4"/>
          <p:cNvSpPr>
            <a:spLocks noGrp="1"/>
          </p:cNvSpPr>
          <p:nvPr>
            <p:ph sz="quarter" idx="33"/>
          </p:nvPr>
        </p:nvSpPr>
        <p:spPr>
          <a:xfrm>
            <a:off x="8035636" y="1815353"/>
            <a:ext cx="3513513" cy="43084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8" name="PwC Text"/>
          <p:cNvSpPr txBox="1"/>
          <p:nvPr/>
        </p:nvSpPr>
        <p:spPr>
          <a:xfrm>
            <a:off x="642851" y="6454589"/>
            <a:ext cx="332509" cy="94550"/>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3" name="Page Number"/>
          <p:cNvSpPr txBox="1"/>
          <p:nvPr>
            <p:custDataLst>
              <p:tags r:id="rId1"/>
            </p:custDataLst>
          </p:nvPr>
        </p:nvSpPr>
        <p:spPr>
          <a:xfrm>
            <a:off x="11172306" y="6454588"/>
            <a:ext cx="387927" cy="137160"/>
          </a:xfrm>
          <a:prstGeom prst="rect">
            <a:avLst/>
          </a:prstGeom>
          <a:noFill/>
        </p:spPr>
        <p:txBody>
          <a:bodyPr wrap="none" lIns="0" tIns="0" rIns="0" bIns="0" rtlCol="0">
            <a:noAutofit/>
          </a:bodyPr>
          <a:lstStyle/>
          <a:p>
            <a:pPr algn="r">
              <a:lnSpc>
                <a:spcPts val="882"/>
              </a:lnSpc>
            </a:pPr>
            <a:endParaRPr lang="en-GB" sz="794" noProof="1" smtClean="0"/>
          </a:p>
        </p:txBody>
      </p:sp>
      <p:sp>
        <p:nvSpPr>
          <p:cNvPr id="26" name="Presentation Disclaimer"/>
          <p:cNvSpPr txBox="1"/>
          <p:nvPr>
            <p:custDataLst>
              <p:tags r:id="rId2"/>
            </p:custDataLst>
          </p:nvPr>
        </p:nvSpPr>
        <p:spPr>
          <a:xfrm>
            <a:off x="4344786" y="6317429"/>
            <a:ext cx="2830903" cy="122213"/>
          </a:xfrm>
          <a:prstGeom prst="rect">
            <a:avLst/>
          </a:prstGeom>
          <a:noFill/>
        </p:spPr>
        <p:txBody>
          <a:bodyPr wrap="none" lIns="0" tIns="0" rIns="0" bIns="0" rtlCol="0" anchor="t" anchorCtr="0">
            <a:spAutoFit/>
          </a:bodyPr>
          <a:lstStyle/>
          <a:p>
            <a:pPr algn="l"/>
            <a:r>
              <a:rPr lang="en-GB" sz="794" noProof="1" smtClean="0"/>
              <a:t>Confidential Information for the sole benefit and use of PwC’s Client.</a:t>
            </a:r>
          </a:p>
        </p:txBody>
      </p:sp>
      <p:cxnSp>
        <p:nvCxnSpPr>
          <p:cNvPr id="28" name="Straight Connector 27"/>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0" name="HeaderTOCPlaceholder"/>
          <p:cNvSpPr txBox="1"/>
          <p:nvPr>
            <p:custDataLst>
              <p:tags r:id="rId3"/>
            </p:custDataLst>
          </p:nvPr>
        </p:nvSpPr>
        <p:spPr>
          <a:xfrm>
            <a:off x="4344785"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24" name="Section Footer"/>
          <p:cNvSpPr txBox="1"/>
          <p:nvPr>
            <p:custDataLst>
              <p:tags r:id="rId4"/>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5" name="Section Header"/>
          <p:cNvSpPr txBox="1"/>
          <p:nvPr>
            <p:custDataLst>
              <p:tags r:id="rId5"/>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1" name="Draft stamp"/>
          <p:cNvSpPr txBox="1"/>
          <p:nvPr>
            <p:custDataLst>
              <p:tags r:id="rId6"/>
            </p:custDataLst>
          </p:nvPr>
        </p:nvSpPr>
        <p:spPr>
          <a:xfrm>
            <a:off x="4344786" y="6439538"/>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14" name="Date/Filepath" hidden="1"/>
          <p:cNvSpPr txBox="1"/>
          <p:nvPr>
            <p:custDataLst>
              <p:tags r:id="rId7"/>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9/13/2012 C:\Documents and Settings\SDAY016\Desktop\Smart\Content\PowerPoint\Templates\1 New Design\1 TS Global Report (New Design).potx</a:t>
            </a:r>
            <a:endParaRPr lang="en-GB" sz="794" noProof="1"/>
          </a:p>
        </p:txBody>
      </p:sp>
      <p:sp>
        <p:nvSpPr>
          <p:cNvPr id="11" name="Slide Tags" hidden="1"/>
          <p:cNvSpPr txBox="1"/>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7"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75141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At a glance Content: Six">
    <p:spTree>
      <p:nvGrpSpPr>
        <p:cNvPr id="1" name=""/>
        <p:cNvGrpSpPr/>
        <p:nvPr/>
      </p:nvGrpSpPr>
      <p:grpSpPr>
        <a:xfrm>
          <a:off x="0" y="0"/>
          <a:ext cx="0" cy="0"/>
          <a:chOff x="0" y="0"/>
          <a:chExt cx="0" cy="0"/>
        </a:xfrm>
      </p:grpSpPr>
      <p:sp>
        <p:nvSpPr>
          <p:cNvPr id="13" name="Banner"/>
          <p:cNvSpPr>
            <a:spLocks noGrp="1"/>
          </p:cNvSpPr>
          <p:nvPr>
            <p:ph type="title" hasCustomPrompt="1"/>
          </p:nvPr>
        </p:nvSpPr>
        <p:spPr>
          <a:xfrm>
            <a:off x="642851" y="941294"/>
            <a:ext cx="3513513" cy="742278"/>
          </a:xfrm>
        </p:spPr>
        <p:txBody>
          <a:bodyPr wrap="square" tIns="0" bIns="0" anchor="t">
            <a:noAutofit/>
          </a:bodyPr>
          <a:lstStyle>
            <a:lvl1pPr algn="l">
              <a:defRPr sz="1324" b="1" i="0" cap="none">
                <a:solidFill>
                  <a:schemeClr val="tx2"/>
                </a:solidFill>
              </a:defRPr>
            </a:lvl1pPr>
          </a:lstStyle>
          <a:p>
            <a:r>
              <a:rPr lang="en-GB" noProof="0" dirty="0" smtClean="0"/>
              <a:t>At a glance – our views</a:t>
            </a:r>
            <a:endParaRPr lang="en-GB" noProof="0" dirty="0"/>
          </a:p>
        </p:txBody>
      </p:sp>
      <p:sp>
        <p:nvSpPr>
          <p:cNvPr id="17" name="Text Placeholder"/>
          <p:cNvSpPr>
            <a:spLocks noGrp="1"/>
          </p:cNvSpPr>
          <p:nvPr>
            <p:ph type="body" sz="quarter" idx="30" hasCustomPrompt="1"/>
          </p:nvPr>
        </p:nvSpPr>
        <p:spPr>
          <a:xfrm>
            <a:off x="4346182" y="941293"/>
            <a:ext cx="7204364" cy="742278"/>
          </a:xfrm>
        </p:spPr>
        <p:txBody>
          <a:bodyPr vert="horz" lIns="0" tIns="0" rIns="0" bIns="0" rtlCol="0">
            <a:noAutofit/>
          </a:bodyPr>
          <a:lstStyle>
            <a:lvl1pPr marL="0" marR="0" indent="0" algn="l" defTabSz="899010" rtl="0" eaLnBrk="1" fontAlgn="base" latinLnBrk="0" hangingPunct="1">
              <a:lnSpc>
                <a:spcPct val="100000"/>
              </a:lnSpc>
              <a:spcBef>
                <a:spcPct val="0"/>
              </a:spcBef>
              <a:spcAft>
                <a:spcPts val="0"/>
              </a:spcAft>
              <a:buClr>
                <a:srgbClr val="000000"/>
              </a:buClr>
              <a:buSzTx/>
              <a:buFont typeface="Wingdings" pitchFamily="2" charset="2"/>
              <a:buNone/>
              <a:tabLst/>
              <a:defRPr lang="en-GB" sz="971" b="0" i="1" kern="1200" noProof="0" dirty="0" smtClean="0">
                <a:solidFill>
                  <a:schemeClr val="tx2"/>
                </a:solidFill>
                <a:latin typeface="Georgia" pitchFamily="18" charset="0"/>
                <a:ea typeface="+mn-ea"/>
                <a:cs typeface="+mn-cs"/>
              </a:defRPr>
            </a:lvl1pPr>
          </a:lstStyle>
          <a:p>
            <a:pPr lvl="0" algn="l" defTabSz="899010" rtl="0" eaLnBrk="1" latinLnBrk="0" hangingPunct="1">
              <a:spcBef>
                <a:spcPct val="0"/>
              </a:spcBef>
              <a:buNone/>
            </a:pPr>
            <a:r>
              <a:rPr lang="en-GB" dirty="0" smtClean="0"/>
              <a:t>Insert text here</a:t>
            </a:r>
          </a:p>
        </p:txBody>
      </p:sp>
      <p:sp>
        <p:nvSpPr>
          <p:cNvPr id="22" name="Content Placeholder 2"/>
          <p:cNvSpPr>
            <a:spLocks noGrp="1"/>
          </p:cNvSpPr>
          <p:nvPr>
            <p:ph sz="quarter" idx="31"/>
          </p:nvPr>
        </p:nvSpPr>
        <p:spPr>
          <a:xfrm>
            <a:off x="642851" y="1815353"/>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1" name="Content Placeholder 3"/>
          <p:cNvSpPr>
            <a:spLocks noGrp="1"/>
          </p:cNvSpPr>
          <p:nvPr>
            <p:ph sz="quarter" idx="32"/>
          </p:nvPr>
        </p:nvSpPr>
        <p:spPr>
          <a:xfrm>
            <a:off x="4344784" y="1815353"/>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3" name="Content Placeholder 4"/>
          <p:cNvSpPr>
            <a:spLocks noGrp="1"/>
          </p:cNvSpPr>
          <p:nvPr>
            <p:ph sz="quarter" idx="33"/>
          </p:nvPr>
        </p:nvSpPr>
        <p:spPr>
          <a:xfrm>
            <a:off x="8035635" y="1815353"/>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6" name="Content Placeholder 5"/>
          <p:cNvSpPr>
            <a:spLocks noGrp="1"/>
          </p:cNvSpPr>
          <p:nvPr>
            <p:ph sz="quarter" idx="34"/>
          </p:nvPr>
        </p:nvSpPr>
        <p:spPr>
          <a:xfrm>
            <a:off x="642851" y="4034118"/>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8" name="Content Placeholder 6"/>
          <p:cNvSpPr>
            <a:spLocks noGrp="1"/>
          </p:cNvSpPr>
          <p:nvPr>
            <p:ph sz="quarter" idx="35"/>
          </p:nvPr>
        </p:nvSpPr>
        <p:spPr>
          <a:xfrm>
            <a:off x="4344784" y="4034118"/>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0" name="Content Placeholder 7"/>
          <p:cNvSpPr>
            <a:spLocks noGrp="1"/>
          </p:cNvSpPr>
          <p:nvPr>
            <p:ph sz="quarter" idx="36"/>
          </p:nvPr>
        </p:nvSpPr>
        <p:spPr>
          <a:xfrm>
            <a:off x="8035635" y="4034118"/>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8" name="PwC Text"/>
          <p:cNvSpPr txBox="1"/>
          <p:nvPr/>
        </p:nvSpPr>
        <p:spPr>
          <a:xfrm>
            <a:off x="642851" y="6454589"/>
            <a:ext cx="332509" cy="94550"/>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3" name="Page Number"/>
          <p:cNvSpPr txBox="1"/>
          <p:nvPr>
            <p:custDataLst>
              <p:tags r:id="rId1"/>
            </p:custDataLst>
          </p:nvPr>
        </p:nvSpPr>
        <p:spPr>
          <a:xfrm>
            <a:off x="11172306" y="6454588"/>
            <a:ext cx="387927" cy="137160"/>
          </a:xfrm>
          <a:prstGeom prst="rect">
            <a:avLst/>
          </a:prstGeom>
          <a:noFill/>
        </p:spPr>
        <p:txBody>
          <a:bodyPr wrap="none" lIns="0" tIns="0" rIns="0" bIns="0" rtlCol="0">
            <a:noAutofit/>
          </a:bodyPr>
          <a:lstStyle/>
          <a:p>
            <a:pPr algn="r">
              <a:lnSpc>
                <a:spcPts val="882"/>
              </a:lnSpc>
            </a:pPr>
            <a:endParaRPr lang="en-GB" sz="794" noProof="1" smtClean="0"/>
          </a:p>
        </p:txBody>
      </p:sp>
      <p:sp>
        <p:nvSpPr>
          <p:cNvPr id="26" name="Presentation Disclaimer"/>
          <p:cNvSpPr txBox="1"/>
          <p:nvPr>
            <p:custDataLst>
              <p:tags r:id="rId2"/>
            </p:custDataLst>
          </p:nvPr>
        </p:nvSpPr>
        <p:spPr>
          <a:xfrm>
            <a:off x="4344786" y="6317429"/>
            <a:ext cx="2830903" cy="122213"/>
          </a:xfrm>
          <a:prstGeom prst="rect">
            <a:avLst/>
          </a:prstGeom>
          <a:noFill/>
        </p:spPr>
        <p:txBody>
          <a:bodyPr wrap="none" lIns="0" tIns="0" rIns="0" bIns="0" rtlCol="0" anchor="t" anchorCtr="0">
            <a:spAutoFit/>
          </a:bodyPr>
          <a:lstStyle/>
          <a:p>
            <a:pPr algn="l"/>
            <a:r>
              <a:rPr lang="en-GB" sz="794" noProof="1" smtClean="0"/>
              <a:t>Confidential Information for the sole benefit and use of PwC’s Client.</a:t>
            </a:r>
          </a:p>
        </p:txBody>
      </p:sp>
      <p:cxnSp>
        <p:nvCxnSpPr>
          <p:cNvPr id="28" name="Straight Connector 27"/>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0" name="HeaderTOCPlaceholder"/>
          <p:cNvSpPr txBox="1"/>
          <p:nvPr>
            <p:custDataLst>
              <p:tags r:id="rId3"/>
            </p:custDataLst>
          </p:nvPr>
        </p:nvSpPr>
        <p:spPr>
          <a:xfrm>
            <a:off x="4344785"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24" name="Section Footer"/>
          <p:cNvSpPr txBox="1"/>
          <p:nvPr>
            <p:custDataLst>
              <p:tags r:id="rId4"/>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5" name="Section Header"/>
          <p:cNvSpPr txBox="1"/>
          <p:nvPr>
            <p:custDataLst>
              <p:tags r:id="rId5"/>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1" name="Draft stamp"/>
          <p:cNvSpPr txBox="1"/>
          <p:nvPr>
            <p:custDataLst>
              <p:tags r:id="rId6"/>
            </p:custDataLst>
          </p:nvPr>
        </p:nvSpPr>
        <p:spPr>
          <a:xfrm>
            <a:off x="4344786" y="6439538"/>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14" name="Date/Filepath" hidden="1"/>
          <p:cNvSpPr txBox="1"/>
          <p:nvPr>
            <p:custDataLst>
              <p:tags r:id="rId7"/>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9/13/2012 C:\Documents and Settings\SDAY016\Desktop\Smart\Content\PowerPoint\Templates\1 New Design\1 TS Global Report (New Design).potx</a:t>
            </a:r>
            <a:endParaRPr lang="en-GB" sz="794" noProof="1"/>
          </a:p>
        </p:txBody>
      </p:sp>
      <p:sp>
        <p:nvSpPr>
          <p:cNvPr id="11" name="Slide Tags" hidden="1"/>
          <p:cNvSpPr txBox="1"/>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7"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04259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over Slide with Content">
    <p:spTree>
      <p:nvGrpSpPr>
        <p:cNvPr id="1" name=""/>
        <p:cNvGrpSpPr/>
        <p:nvPr/>
      </p:nvGrpSpPr>
      <p:grpSpPr>
        <a:xfrm>
          <a:off x="0" y="0"/>
          <a:ext cx="0" cy="0"/>
          <a:chOff x="0" y="0"/>
          <a:chExt cx="0" cy="0"/>
        </a:xfrm>
      </p:grpSpPr>
      <p:grpSp>
        <p:nvGrpSpPr>
          <p:cNvPr id="4" name="Logo with Panels"/>
          <p:cNvGrpSpPr/>
          <p:nvPr/>
        </p:nvGrpSpPr>
        <p:grpSpPr>
          <a:xfrm>
            <a:off x="1370144" y="0"/>
            <a:ext cx="10821856" cy="6457244"/>
            <a:chOff x="1130368" y="0"/>
            <a:chExt cx="8928031" cy="7318210"/>
          </a:xfrm>
        </p:grpSpPr>
        <p:grpSp>
          <p:nvGrpSpPr>
            <p:cNvPr id="5" name="Logo Shapes"/>
            <p:cNvGrpSpPr/>
            <p:nvPr/>
          </p:nvGrpSpPr>
          <p:grpSpPr>
            <a:xfrm>
              <a:off x="1904992" y="0"/>
              <a:ext cx="8153407" cy="6792223"/>
              <a:chOff x="1828800" y="-7143"/>
              <a:chExt cx="8153407" cy="6792223"/>
            </a:xfrm>
          </p:grpSpPr>
          <p:sp>
            <p:nvSpPr>
              <p:cNvPr id="23" name="Rectangle 1"/>
              <p:cNvSpPr>
                <a:spLocks noChangeArrowheads="1"/>
              </p:cNvSpPr>
              <p:nvPr/>
            </p:nvSpPr>
            <p:spPr bwMode="gray">
              <a:xfrm>
                <a:off x="1832930" y="4496096"/>
                <a:ext cx="8149277" cy="2288752"/>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68" name="Rectangle 2"/>
              <p:cNvSpPr>
                <a:spLocks noChangeArrowheads="1"/>
              </p:cNvSpPr>
              <p:nvPr/>
            </p:nvSpPr>
            <p:spPr bwMode="gray">
              <a:xfrm>
                <a:off x="1828800" y="3583782"/>
                <a:ext cx="7132320" cy="3201066"/>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0" name="Rectangle 3"/>
              <p:cNvSpPr>
                <a:spLocks noChangeArrowheads="1"/>
              </p:cNvSpPr>
              <p:nvPr/>
            </p:nvSpPr>
            <p:spPr bwMode="gray">
              <a:xfrm>
                <a:off x="1828800" y="4496096"/>
                <a:ext cx="7132320" cy="2288752"/>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4" name="Rectangle 4"/>
              <p:cNvSpPr>
                <a:spLocks noChangeArrowheads="1"/>
              </p:cNvSpPr>
              <p:nvPr/>
            </p:nvSpPr>
            <p:spPr bwMode="gray">
              <a:xfrm>
                <a:off x="1828800" y="-7143"/>
                <a:ext cx="6248400" cy="677272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8" name="Rectangle 5"/>
              <p:cNvSpPr>
                <a:spLocks noChangeArrowheads="1"/>
              </p:cNvSpPr>
              <p:nvPr/>
            </p:nvSpPr>
            <p:spPr bwMode="gray">
              <a:xfrm>
                <a:off x="1828800" y="1057382"/>
                <a:ext cx="6492240" cy="5708197"/>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69" name="Rectangle 6"/>
              <p:cNvSpPr>
                <a:spLocks noChangeArrowheads="1"/>
              </p:cNvSpPr>
              <p:nvPr/>
            </p:nvSpPr>
            <p:spPr bwMode="gray">
              <a:xfrm>
                <a:off x="1828800" y="3583782"/>
                <a:ext cx="6492240" cy="3201066"/>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9" name="Rectangle 7"/>
              <p:cNvSpPr>
                <a:spLocks noChangeArrowheads="1"/>
              </p:cNvSpPr>
              <p:nvPr/>
            </p:nvSpPr>
            <p:spPr bwMode="gray">
              <a:xfrm>
                <a:off x="1828800" y="1057382"/>
                <a:ext cx="6248400" cy="5708197"/>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sz="971" noProof="0" dirty="0"/>
              </a:p>
            </p:txBody>
          </p:sp>
          <p:sp>
            <p:nvSpPr>
              <p:cNvPr id="26" name="Rectangle 8"/>
              <p:cNvSpPr>
                <a:spLocks noChangeArrowheads="1"/>
              </p:cNvSpPr>
              <p:nvPr/>
            </p:nvSpPr>
            <p:spPr bwMode="gray">
              <a:xfrm>
                <a:off x="1828800" y="4496096"/>
                <a:ext cx="6492240" cy="2288752"/>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7" name="Rectangle 9"/>
              <p:cNvSpPr/>
              <p:nvPr/>
            </p:nvSpPr>
            <p:spPr bwMode="gray">
              <a:xfrm>
                <a:off x="1828800" y="3583782"/>
                <a:ext cx="6246019" cy="3201066"/>
              </a:xfrm>
              <a:prstGeom prst="rect">
                <a:avLst/>
              </a:prstGeom>
              <a:solidFill>
                <a:srgbClr val="CD2F0E"/>
              </a:solidFill>
              <a:ln w="0">
                <a:noFill/>
                <a:prstDash val="solid"/>
                <a:round/>
                <a:headEnd/>
                <a:tailEnd/>
              </a:ln>
            </p:spPr>
            <p:txBody>
              <a:bodyPr vert="horz" wrap="square" lIns="91440" tIns="45720" rIns="91440" bIns="45720" numCol="1" anchor="t" anchorCtr="0" compatLnSpc="1">
                <a:prstTxWarp prst="textNoShape">
                  <a:avLst/>
                </a:prstTxWarp>
              </a:bodyPr>
              <a:lstStyle/>
              <a:p>
                <a:pPr marL="0" algn="l" defTabSz="899010" rtl="0" eaLnBrk="1" latinLnBrk="0" hangingPunct="1"/>
                <a:endParaRPr lang="en-GB" sz="1765" kern="1200" noProof="0" dirty="0">
                  <a:solidFill>
                    <a:schemeClr val="tx1"/>
                  </a:solidFill>
                  <a:latin typeface="+mn-lt"/>
                  <a:ea typeface="+mn-ea"/>
                  <a:cs typeface="+mn-cs"/>
                </a:endParaRPr>
              </a:p>
            </p:txBody>
          </p:sp>
          <p:sp>
            <p:nvSpPr>
              <p:cNvPr id="30" name="Rectangle 10"/>
              <p:cNvSpPr>
                <a:spLocks noChangeArrowheads="1"/>
              </p:cNvSpPr>
              <p:nvPr/>
            </p:nvSpPr>
            <p:spPr bwMode="gray">
              <a:xfrm>
                <a:off x="1828800" y="4495801"/>
                <a:ext cx="6245352" cy="2288752"/>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71" name="Rectangle 11"/>
              <p:cNvSpPr>
                <a:spLocks noChangeArrowheads="1"/>
              </p:cNvSpPr>
              <p:nvPr/>
            </p:nvSpPr>
            <p:spPr bwMode="gray">
              <a:xfrm>
                <a:off x="1828800" y="4800832"/>
                <a:ext cx="2286000" cy="1984248"/>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grpSp>
        <p:grpSp>
          <p:nvGrpSpPr>
            <p:cNvPr id="6" name="Logo"/>
            <p:cNvGrpSpPr/>
            <p:nvPr/>
          </p:nvGrpSpPr>
          <p:grpSpPr>
            <a:xfrm>
              <a:off x="1130368" y="6790556"/>
              <a:ext cx="905256" cy="527654"/>
              <a:chOff x="1130368" y="6790556"/>
              <a:chExt cx="905256" cy="527654"/>
            </a:xfrm>
          </p:grpSpPr>
          <p:sp>
            <p:nvSpPr>
              <p:cNvPr id="38" name="Rectangle 0"/>
              <p:cNvSpPr>
                <a:spLocks noChangeArrowheads="1"/>
              </p:cNvSpPr>
              <p:nvPr/>
            </p:nvSpPr>
            <p:spPr bwMode="black">
              <a:xfrm>
                <a:off x="1676368" y="6790556"/>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867" rtl="0" eaLnBrk="1" fontAlgn="auto" latinLnBrk="0" hangingPunct="1">
                  <a:lnSpc>
                    <a:spcPct val="100000"/>
                  </a:lnSpc>
                  <a:spcBef>
                    <a:spcPts val="0"/>
                  </a:spcBef>
                  <a:spcAft>
                    <a:spcPts val="0"/>
                  </a:spcAft>
                  <a:buClrTx/>
                  <a:buSzTx/>
                  <a:buFontTx/>
                  <a:buNone/>
                  <a:tabLst/>
                  <a:defRPr/>
                </a:pPr>
                <a:endParaRPr kumimoji="0" lang="en-GB" sz="1588" b="0" i="0" u="none" strike="noStrike" kern="1200" cap="none" spc="0" normalizeH="0" baseline="0" noProof="0" dirty="0">
                  <a:ln>
                    <a:noFill/>
                  </a:ln>
                  <a:solidFill>
                    <a:srgbClr val="000000"/>
                  </a:solidFill>
                  <a:effectLst/>
                  <a:uLnTx/>
                  <a:uFillTx/>
                  <a:latin typeface="Arial"/>
                  <a:ea typeface="+mn-ea"/>
                  <a:cs typeface="+mn-cs"/>
                </a:endParaRPr>
              </a:p>
            </p:txBody>
          </p:sp>
          <p:sp>
            <p:nvSpPr>
              <p:cNvPr id="39" name="Freeform 38"/>
              <p:cNvSpPr>
                <a:spLocks noEditPoints="1"/>
              </p:cNvSpPr>
              <p:nvPr/>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867" rtl="0" eaLnBrk="1" fontAlgn="auto" latinLnBrk="0" hangingPunct="1">
                  <a:lnSpc>
                    <a:spcPct val="100000"/>
                  </a:lnSpc>
                  <a:spcBef>
                    <a:spcPts val="0"/>
                  </a:spcBef>
                  <a:spcAft>
                    <a:spcPts val="0"/>
                  </a:spcAft>
                  <a:buClrTx/>
                  <a:buSzTx/>
                  <a:buFontTx/>
                  <a:buNone/>
                  <a:tabLst/>
                  <a:defRPr/>
                </a:pPr>
                <a:endParaRPr kumimoji="0" lang="en-GB" sz="1588" b="0" i="0" u="none" strike="noStrike" kern="1200" cap="none" spc="0" normalizeH="0" baseline="0" noProof="0" dirty="0">
                  <a:ln>
                    <a:noFill/>
                  </a:ln>
                  <a:solidFill>
                    <a:srgbClr val="000000"/>
                  </a:solidFill>
                  <a:effectLst/>
                  <a:uLnTx/>
                  <a:uFillTx/>
                  <a:latin typeface="Arial"/>
                  <a:ea typeface="+mn-ea"/>
                  <a:cs typeface="+mn-cs"/>
                </a:endParaRPr>
              </a:p>
            </p:txBody>
          </p:sp>
        </p:grpSp>
      </p:grpSp>
      <p:sp>
        <p:nvSpPr>
          <p:cNvPr id="41" name="Descriptor"/>
          <p:cNvSpPr txBox="1"/>
          <p:nvPr>
            <p:custDataLst>
              <p:tags r:id="rId1"/>
            </p:custDataLst>
          </p:nvPr>
        </p:nvSpPr>
        <p:spPr bwMode="white">
          <a:xfrm>
            <a:off x="2493818" y="594041"/>
            <a:ext cx="32060" cy="135743"/>
          </a:xfrm>
          <a:prstGeom prst="rect">
            <a:avLst/>
          </a:prstGeom>
          <a:noFill/>
          <a:ln>
            <a:noFill/>
          </a:ln>
        </p:spPr>
        <p:txBody>
          <a:bodyPr wrap="none" lIns="0" tIns="0" rIns="0" bIns="0" rtlCol="0" anchor="b" anchorCtr="0">
            <a:spAutoFit/>
          </a:bodyPr>
          <a:lstStyle/>
          <a:p>
            <a:r>
              <a:rPr lang="en-GB" sz="882" noProof="0" dirty="0" smtClean="0">
                <a:solidFill>
                  <a:schemeClr val="bg2"/>
                </a:solidFill>
                <a:latin typeface="Arial" pitchFamily="34" charset="0"/>
                <a:cs typeface="Arial" pitchFamily="34" charset="0"/>
              </a:rPr>
              <a:t> </a:t>
            </a:r>
          </a:p>
        </p:txBody>
      </p:sp>
      <p:sp>
        <p:nvSpPr>
          <p:cNvPr id="32" name="Report Title"/>
          <p:cNvSpPr>
            <a:spLocks noGrp="1"/>
          </p:cNvSpPr>
          <p:nvPr>
            <p:ph type="ctrTitle" hasCustomPrompt="1"/>
            <p:custDataLst>
              <p:tags r:id="rId2"/>
            </p:custDataLst>
          </p:nvPr>
        </p:nvSpPr>
        <p:spPr bwMode="white">
          <a:xfrm>
            <a:off x="2493113" y="1112680"/>
            <a:ext cx="7204364" cy="391057"/>
          </a:xfrm>
        </p:spPr>
        <p:txBody>
          <a:bodyPr vert="horz" lIns="0" tIns="0" rIns="0" bIns="0" rtlCol="0" anchor="t" anchorCtr="0">
            <a:spAutoFit/>
          </a:bodyPr>
          <a:lstStyle>
            <a:lvl1pPr algn="l" defTabSz="899010" rtl="0" eaLnBrk="1" latinLnBrk="0" hangingPunct="1">
              <a:lnSpc>
                <a:spcPct val="90000"/>
              </a:lnSpc>
              <a:spcBef>
                <a:spcPct val="0"/>
              </a:spcBef>
              <a:buNone/>
              <a:defRPr lang="en-GB" sz="2824" b="1" i="1" kern="1200" baseline="0" noProof="0">
                <a:solidFill>
                  <a:schemeClr val="bg1"/>
                </a:solidFill>
                <a:latin typeface="+mj-lt"/>
                <a:ea typeface="+mj-ea"/>
                <a:cs typeface="+mj-cs"/>
              </a:defRPr>
            </a:lvl1pPr>
          </a:lstStyle>
          <a:p>
            <a:r>
              <a:rPr lang="en-GB" noProof="0" dirty="0" smtClean="0"/>
              <a:t>Report Title</a:t>
            </a:r>
            <a:endParaRPr lang="en-GB" noProof="0" dirty="0"/>
          </a:p>
        </p:txBody>
      </p:sp>
      <p:sp>
        <p:nvSpPr>
          <p:cNvPr id="31" name="Report Subtitle"/>
          <p:cNvSpPr>
            <a:spLocks noGrp="1"/>
          </p:cNvSpPr>
          <p:nvPr>
            <p:ph type="subTitle" idx="1" hasCustomPrompt="1"/>
            <p:custDataLst>
              <p:tags r:id="rId3"/>
            </p:custDataLst>
          </p:nvPr>
        </p:nvSpPr>
        <p:spPr bwMode="white">
          <a:xfrm>
            <a:off x="2493113" y="1546412"/>
            <a:ext cx="7204364" cy="391057"/>
          </a:xfrm>
        </p:spPr>
        <p:txBody>
          <a:bodyPr tIns="0" bIns="0">
            <a:spAutoFit/>
          </a:bodyPr>
          <a:lstStyle>
            <a:lvl1pPr marL="0" indent="0" algn="l">
              <a:lnSpc>
                <a:spcPct val="90000"/>
              </a:lnSpc>
              <a:spcAft>
                <a:spcPts val="0"/>
              </a:spcAft>
              <a:buNone/>
              <a:defRPr sz="2824" baseline="0">
                <a:solidFill>
                  <a:schemeClr val="bg1"/>
                </a:solidFill>
                <a:latin typeface="+mj-lt"/>
              </a:defRPr>
            </a:lvl1pPr>
            <a:lvl2pPr marL="449505" indent="0" algn="ctr">
              <a:buNone/>
              <a:defRPr>
                <a:solidFill>
                  <a:schemeClr val="tx1">
                    <a:tint val="75000"/>
                  </a:schemeClr>
                </a:solidFill>
              </a:defRPr>
            </a:lvl2pPr>
            <a:lvl3pPr marL="899010" indent="0" algn="ctr">
              <a:buNone/>
              <a:defRPr>
                <a:solidFill>
                  <a:schemeClr val="tx1">
                    <a:tint val="75000"/>
                  </a:schemeClr>
                </a:solidFill>
              </a:defRPr>
            </a:lvl3pPr>
            <a:lvl4pPr marL="1348516" indent="0" algn="ctr">
              <a:buNone/>
              <a:defRPr>
                <a:solidFill>
                  <a:schemeClr val="tx1">
                    <a:tint val="75000"/>
                  </a:schemeClr>
                </a:solidFill>
              </a:defRPr>
            </a:lvl4pPr>
            <a:lvl5pPr marL="1798021" indent="0" algn="ctr">
              <a:buNone/>
              <a:defRPr>
                <a:solidFill>
                  <a:schemeClr val="tx1">
                    <a:tint val="75000"/>
                  </a:schemeClr>
                </a:solidFill>
              </a:defRPr>
            </a:lvl5pPr>
            <a:lvl6pPr marL="2247527" indent="0" algn="ctr">
              <a:buNone/>
              <a:defRPr>
                <a:solidFill>
                  <a:schemeClr val="tx1">
                    <a:tint val="75000"/>
                  </a:schemeClr>
                </a:solidFill>
              </a:defRPr>
            </a:lvl6pPr>
            <a:lvl7pPr marL="2697032" indent="0" algn="ctr">
              <a:buNone/>
              <a:defRPr>
                <a:solidFill>
                  <a:schemeClr val="tx1">
                    <a:tint val="75000"/>
                  </a:schemeClr>
                </a:solidFill>
              </a:defRPr>
            </a:lvl7pPr>
            <a:lvl8pPr marL="3146538" indent="0" algn="ctr">
              <a:buNone/>
              <a:defRPr>
                <a:solidFill>
                  <a:schemeClr val="tx1">
                    <a:tint val="75000"/>
                  </a:schemeClr>
                </a:solidFill>
              </a:defRPr>
            </a:lvl8pPr>
            <a:lvl9pPr marL="3596043" indent="0" algn="ctr">
              <a:buNone/>
              <a:defRPr>
                <a:solidFill>
                  <a:schemeClr val="tx1">
                    <a:tint val="75000"/>
                  </a:schemeClr>
                </a:solidFill>
              </a:defRPr>
            </a:lvl9pPr>
          </a:lstStyle>
          <a:p>
            <a:r>
              <a:rPr lang="en-GB" noProof="0" dirty="0" smtClean="0"/>
              <a:t>Subtitle</a:t>
            </a:r>
          </a:p>
        </p:txBody>
      </p:sp>
      <p:sp>
        <p:nvSpPr>
          <p:cNvPr id="42" name="Confidentiality Stamp"/>
          <p:cNvSpPr txBox="1"/>
          <p:nvPr>
            <p:custDataLst>
              <p:tags r:id="rId4"/>
            </p:custDataLst>
          </p:nvPr>
        </p:nvSpPr>
        <p:spPr>
          <a:xfrm>
            <a:off x="642851" y="3291841"/>
            <a:ext cx="1485207" cy="135743"/>
          </a:xfrm>
          <a:prstGeom prst="rect">
            <a:avLst/>
          </a:prstGeom>
          <a:noFill/>
          <a:ln>
            <a:noFill/>
          </a:ln>
        </p:spPr>
        <p:txBody>
          <a:bodyPr wrap="square" lIns="0" tIns="0" rIns="0" bIns="0" rtlCol="0">
            <a:spAutoFit/>
          </a:bodyPr>
          <a:lstStyle/>
          <a:p>
            <a:r>
              <a:rPr lang="en-GB" sz="882" i="1" noProof="0" dirty="0" smtClean="0">
                <a:solidFill>
                  <a:schemeClr val="tx1"/>
                </a:solidFill>
                <a:latin typeface="Georgia" pitchFamily="18" charset="0"/>
                <a:cs typeface="Arial" pitchFamily="34" charset="0"/>
              </a:rPr>
              <a:t> </a:t>
            </a:r>
          </a:p>
        </p:txBody>
      </p:sp>
      <p:sp>
        <p:nvSpPr>
          <p:cNvPr id="34" name="Draft Stamp"/>
          <p:cNvSpPr txBox="1"/>
          <p:nvPr>
            <p:custDataLst>
              <p:tags r:id="rId5"/>
            </p:custDataLst>
          </p:nvPr>
        </p:nvSpPr>
        <p:spPr bwMode="black">
          <a:xfrm>
            <a:off x="642851" y="3566160"/>
            <a:ext cx="1662545" cy="257949"/>
          </a:xfrm>
          <a:prstGeom prst="rect">
            <a:avLst/>
          </a:prstGeom>
          <a:noFill/>
          <a:ln>
            <a:noFill/>
          </a:ln>
        </p:spPr>
        <p:txBody>
          <a:bodyPr wrap="square" lIns="0" tIns="0" rIns="0" bIns="121024" rtlCol="0" anchor="t" anchorCtr="0">
            <a:spAutoFit/>
          </a:bodyPr>
          <a:lstStyle/>
          <a:p>
            <a:pPr algn="l">
              <a:lnSpc>
                <a:spcPct val="100000"/>
              </a:lnSpc>
            </a:pPr>
            <a:endParaRPr lang="en-GB" sz="882" b="1" i="1" dirty="0">
              <a:solidFill>
                <a:schemeClr val="tx1"/>
              </a:solidFill>
              <a:latin typeface="Georgia" pitchFamily="18" charset="0"/>
            </a:endParaRPr>
          </a:p>
        </p:txBody>
      </p:sp>
      <p:sp>
        <p:nvSpPr>
          <p:cNvPr id="40" name="Report Date"/>
          <p:cNvSpPr txBox="1"/>
          <p:nvPr>
            <p:custDataLst>
              <p:tags r:id="rId6"/>
            </p:custDataLst>
          </p:nvPr>
        </p:nvSpPr>
        <p:spPr bwMode="black">
          <a:xfrm>
            <a:off x="642851" y="3832412"/>
            <a:ext cx="1485207" cy="135743"/>
          </a:xfrm>
          <a:prstGeom prst="rect">
            <a:avLst/>
          </a:prstGeom>
          <a:noFill/>
          <a:ln>
            <a:noFill/>
          </a:ln>
        </p:spPr>
        <p:txBody>
          <a:bodyPr wrap="square" lIns="0" tIns="0" rIns="0" bIns="0" rtlCol="0">
            <a:spAutoFit/>
          </a:bodyPr>
          <a:lstStyle/>
          <a:p>
            <a:pPr algn="l"/>
            <a:endParaRPr lang="en-GB" sz="882" i="1" dirty="0">
              <a:latin typeface="Georgia" pitchFamily="18" charset="0"/>
            </a:endParaRPr>
          </a:p>
        </p:txBody>
      </p:sp>
      <p:cxnSp>
        <p:nvCxnSpPr>
          <p:cNvPr id="25" name="Frame Line"/>
          <p:cNvCxnSpPr/>
          <p:nvPr/>
        </p:nvCxnSpPr>
        <p:spPr>
          <a:xfrm flipV="1">
            <a:off x="461818" y="3170816"/>
            <a:ext cx="1662545" cy="127059"/>
          </a:xfrm>
          <a:prstGeom prst="bentConnector3">
            <a:avLst>
              <a:gd name="adj1" fmla="val -174"/>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5" name="Content Placeholder 34"/>
          <p:cNvSpPr>
            <a:spLocks noGrp="1"/>
          </p:cNvSpPr>
          <p:nvPr>
            <p:ph sz="quarter" idx="10" hasCustomPrompt="1"/>
            <p:custDataLst>
              <p:tags r:id="rId7"/>
            </p:custDataLst>
          </p:nvPr>
        </p:nvSpPr>
        <p:spPr>
          <a:xfrm>
            <a:off x="642851" y="4098664"/>
            <a:ext cx="1485207" cy="1145689"/>
          </a:xfrm>
        </p:spPr>
        <p:txBody>
          <a:bodyPr/>
          <a:lstStyle>
            <a:lvl1pPr>
              <a:defRPr sz="882" i="1"/>
            </a:lvl1pPr>
          </a:lstStyle>
          <a:p>
            <a:pPr lvl="0"/>
            <a:r>
              <a:rPr lang="en-GB" dirty="0" smtClean="0"/>
              <a:t>Click to enter text</a:t>
            </a:r>
            <a:endParaRPr lang="en-GB" dirty="0"/>
          </a:p>
        </p:txBody>
      </p:sp>
      <p:sp>
        <p:nvSpPr>
          <p:cNvPr id="36" name="Cover image"/>
          <p:cNvSpPr txBox="1">
            <a:spLocks noChangeAspect="1"/>
          </p:cNvSpPr>
          <p:nvPr>
            <p:custDataLst>
              <p:tags r:id="rId8"/>
            </p:custDataLst>
          </p:nvPr>
        </p:nvSpPr>
        <p:spPr>
          <a:xfrm>
            <a:off x="2308284" y="3167623"/>
            <a:ext cx="8145368" cy="2823882"/>
          </a:xfrm>
          <a:prstGeom prst="rect">
            <a:avLst/>
          </a:prstGeom>
          <a:noFill/>
          <a:ln w="3175">
            <a:noFill/>
          </a:ln>
        </p:spPr>
        <p:txBody>
          <a:bodyPr wrap="square" lIns="0" tIns="0" rIns="0" bIns="0" rtlCol="0">
            <a:noAutofit/>
          </a:bodyPr>
          <a:lstStyle/>
          <a:p>
            <a:pPr indent="-269703">
              <a:spcAft>
                <a:spcPts val="885"/>
              </a:spcAft>
            </a:pPr>
            <a:endParaRPr lang="en-GB" sz="1941" dirty="0" smtClean="0">
              <a:latin typeface="Georgia" pitchFamily="18" charset="0"/>
            </a:endParaRPr>
          </a:p>
        </p:txBody>
      </p:sp>
    </p:spTree>
    <p:extLst>
      <p:ext uri="{BB962C8B-B14F-4D97-AF65-F5344CB8AC3E}">
        <p14:creationId xmlns:p14="http://schemas.microsoft.com/office/powerpoint/2010/main" val="22478787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718C45-602B-4354-B929-679BE693454B}"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4A32F-AE80-4948-A824-5BBD503C4587}" type="slidenum">
              <a:rPr lang="en-US" smtClean="0"/>
              <a:t>‹#›</a:t>
            </a:fld>
            <a:endParaRPr lang="en-US"/>
          </a:p>
        </p:txBody>
      </p:sp>
    </p:spTree>
    <p:extLst>
      <p:ext uri="{BB962C8B-B14F-4D97-AF65-F5344CB8AC3E}">
        <p14:creationId xmlns:p14="http://schemas.microsoft.com/office/powerpoint/2010/main" val="14910321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18C45-602B-4354-B929-679BE693454B}"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4A32F-AE80-4948-A824-5BBD503C4587}" type="slidenum">
              <a:rPr lang="en-US" smtClean="0"/>
              <a:t>‹#›</a:t>
            </a:fld>
            <a:endParaRPr lang="en-US"/>
          </a:p>
        </p:txBody>
      </p:sp>
    </p:spTree>
    <p:extLst>
      <p:ext uri="{BB962C8B-B14F-4D97-AF65-F5344CB8AC3E}">
        <p14:creationId xmlns:p14="http://schemas.microsoft.com/office/powerpoint/2010/main" val="5745245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718C45-602B-4354-B929-679BE693454B}"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4A32F-AE80-4948-A824-5BBD503C4587}" type="slidenum">
              <a:rPr lang="en-US" smtClean="0"/>
              <a:t>‹#›</a:t>
            </a:fld>
            <a:endParaRPr lang="en-US"/>
          </a:p>
        </p:txBody>
      </p:sp>
    </p:spTree>
    <p:extLst>
      <p:ext uri="{BB962C8B-B14F-4D97-AF65-F5344CB8AC3E}">
        <p14:creationId xmlns:p14="http://schemas.microsoft.com/office/powerpoint/2010/main" val="3288875705"/>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Cover slide">
    <p:spTree>
      <p:nvGrpSpPr>
        <p:cNvPr id="1" name=""/>
        <p:cNvGrpSpPr/>
        <p:nvPr/>
      </p:nvGrpSpPr>
      <p:grpSpPr>
        <a:xfrm>
          <a:off x="0" y="0"/>
          <a:ext cx="0" cy="0"/>
          <a:chOff x="0" y="0"/>
          <a:chExt cx="0" cy="0"/>
        </a:xfrm>
      </p:grpSpPr>
      <p:grpSp>
        <p:nvGrpSpPr>
          <p:cNvPr id="40" name="Logo with Panels"/>
          <p:cNvGrpSpPr/>
          <p:nvPr/>
        </p:nvGrpSpPr>
        <p:grpSpPr>
          <a:xfrm>
            <a:off x="1370144" y="0"/>
            <a:ext cx="10821856" cy="6457244"/>
            <a:chOff x="1130368" y="0"/>
            <a:chExt cx="8928031" cy="7318210"/>
          </a:xfrm>
        </p:grpSpPr>
        <p:grpSp>
          <p:nvGrpSpPr>
            <p:cNvPr id="4" name="Logo Shapes"/>
            <p:cNvGrpSpPr/>
            <p:nvPr/>
          </p:nvGrpSpPr>
          <p:grpSpPr>
            <a:xfrm>
              <a:off x="1904992" y="0"/>
              <a:ext cx="8153407" cy="6792223"/>
              <a:chOff x="1828800" y="-7143"/>
              <a:chExt cx="8153407" cy="6792223"/>
            </a:xfrm>
          </p:grpSpPr>
          <p:sp>
            <p:nvSpPr>
              <p:cNvPr id="23" name="Rectangle 1"/>
              <p:cNvSpPr>
                <a:spLocks noChangeArrowheads="1"/>
              </p:cNvSpPr>
              <p:nvPr/>
            </p:nvSpPr>
            <p:spPr bwMode="gray">
              <a:xfrm>
                <a:off x="1832930" y="4496096"/>
                <a:ext cx="8149277" cy="2288752"/>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68" name="Rectangle 2"/>
              <p:cNvSpPr>
                <a:spLocks noChangeArrowheads="1"/>
              </p:cNvSpPr>
              <p:nvPr/>
            </p:nvSpPr>
            <p:spPr bwMode="gray">
              <a:xfrm>
                <a:off x="1828800" y="3583783"/>
                <a:ext cx="7132320" cy="3201066"/>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0" name="Rectangle 3"/>
              <p:cNvSpPr>
                <a:spLocks noChangeArrowheads="1"/>
              </p:cNvSpPr>
              <p:nvPr/>
            </p:nvSpPr>
            <p:spPr bwMode="gray">
              <a:xfrm>
                <a:off x="1828800" y="4496096"/>
                <a:ext cx="7132320" cy="2288752"/>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4" name="Rectangle 4"/>
              <p:cNvSpPr>
                <a:spLocks noChangeArrowheads="1"/>
              </p:cNvSpPr>
              <p:nvPr/>
            </p:nvSpPr>
            <p:spPr bwMode="gray">
              <a:xfrm>
                <a:off x="1828800" y="-7143"/>
                <a:ext cx="6248400" cy="677272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8" name="Rectangle 5"/>
              <p:cNvSpPr>
                <a:spLocks noChangeArrowheads="1"/>
              </p:cNvSpPr>
              <p:nvPr/>
            </p:nvSpPr>
            <p:spPr bwMode="gray">
              <a:xfrm>
                <a:off x="1828800" y="1057864"/>
                <a:ext cx="6492240" cy="5707715"/>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69" name="Rectangle 6"/>
              <p:cNvSpPr>
                <a:spLocks noChangeArrowheads="1"/>
              </p:cNvSpPr>
              <p:nvPr/>
            </p:nvSpPr>
            <p:spPr bwMode="gray">
              <a:xfrm>
                <a:off x="1828800" y="3583783"/>
                <a:ext cx="6492240" cy="3201066"/>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9" name="Rectangle 7"/>
              <p:cNvSpPr>
                <a:spLocks noChangeArrowheads="1"/>
              </p:cNvSpPr>
              <p:nvPr/>
            </p:nvSpPr>
            <p:spPr bwMode="gray">
              <a:xfrm>
                <a:off x="1828800" y="1057864"/>
                <a:ext cx="6248400" cy="5707715"/>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sz="971" noProof="0" dirty="0"/>
              </a:p>
            </p:txBody>
          </p:sp>
          <p:sp>
            <p:nvSpPr>
              <p:cNvPr id="26" name="Rectangle 8"/>
              <p:cNvSpPr>
                <a:spLocks noChangeArrowheads="1"/>
              </p:cNvSpPr>
              <p:nvPr/>
            </p:nvSpPr>
            <p:spPr bwMode="gray">
              <a:xfrm>
                <a:off x="1828800" y="4496096"/>
                <a:ext cx="6492240" cy="2288752"/>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7" name="Rectangle 9"/>
              <p:cNvSpPr/>
              <p:nvPr/>
            </p:nvSpPr>
            <p:spPr bwMode="gray">
              <a:xfrm>
                <a:off x="1828800" y="3583783"/>
                <a:ext cx="6246019" cy="3201066"/>
              </a:xfrm>
              <a:prstGeom prst="rect">
                <a:avLst/>
              </a:prstGeom>
              <a:solidFill>
                <a:srgbClr val="CD2F0E"/>
              </a:solidFill>
              <a:ln w="0">
                <a:noFill/>
                <a:prstDash val="solid"/>
                <a:round/>
                <a:headEnd/>
                <a:tailEnd/>
              </a:ln>
            </p:spPr>
            <p:txBody>
              <a:bodyPr vert="horz" wrap="square" lIns="91440" tIns="45720" rIns="91440" bIns="45720" numCol="1" anchor="t" anchorCtr="0" compatLnSpc="1">
                <a:prstTxWarp prst="textNoShape">
                  <a:avLst/>
                </a:prstTxWarp>
              </a:bodyPr>
              <a:lstStyle/>
              <a:p>
                <a:pPr marL="0" algn="l" defTabSz="899010" rtl="0" eaLnBrk="1" latinLnBrk="0" hangingPunct="1"/>
                <a:endParaRPr lang="en-GB" sz="1765" kern="1200" noProof="0" dirty="0">
                  <a:solidFill>
                    <a:schemeClr val="tx1"/>
                  </a:solidFill>
                  <a:latin typeface="+mn-lt"/>
                  <a:ea typeface="+mn-ea"/>
                  <a:cs typeface="+mn-cs"/>
                </a:endParaRPr>
              </a:p>
            </p:txBody>
          </p:sp>
          <p:sp>
            <p:nvSpPr>
              <p:cNvPr id="30" name="Rectangle 10"/>
              <p:cNvSpPr>
                <a:spLocks noChangeArrowheads="1"/>
              </p:cNvSpPr>
              <p:nvPr/>
            </p:nvSpPr>
            <p:spPr bwMode="gray">
              <a:xfrm>
                <a:off x="1828800" y="4495801"/>
                <a:ext cx="6245352" cy="2288752"/>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71" name="Rectangle 11"/>
              <p:cNvSpPr>
                <a:spLocks noChangeArrowheads="1"/>
              </p:cNvSpPr>
              <p:nvPr/>
            </p:nvSpPr>
            <p:spPr bwMode="gray">
              <a:xfrm>
                <a:off x="1828800" y="4800832"/>
                <a:ext cx="2286000" cy="1984248"/>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grpSp>
        <p:grpSp>
          <p:nvGrpSpPr>
            <p:cNvPr id="36" name="Logo"/>
            <p:cNvGrpSpPr/>
            <p:nvPr/>
          </p:nvGrpSpPr>
          <p:grpSpPr>
            <a:xfrm>
              <a:off x="1130368" y="6790556"/>
              <a:ext cx="905256" cy="527654"/>
              <a:chOff x="1130368" y="6790556"/>
              <a:chExt cx="905256" cy="527654"/>
            </a:xfrm>
          </p:grpSpPr>
          <p:sp>
            <p:nvSpPr>
              <p:cNvPr id="38" name="Rectangle 0"/>
              <p:cNvSpPr>
                <a:spLocks noChangeArrowheads="1"/>
              </p:cNvSpPr>
              <p:nvPr/>
            </p:nvSpPr>
            <p:spPr bwMode="black">
              <a:xfrm>
                <a:off x="1676368" y="6790556"/>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867" rtl="0" eaLnBrk="1" fontAlgn="auto" latinLnBrk="0" hangingPunct="1">
                  <a:lnSpc>
                    <a:spcPct val="100000"/>
                  </a:lnSpc>
                  <a:spcBef>
                    <a:spcPts val="0"/>
                  </a:spcBef>
                  <a:spcAft>
                    <a:spcPts val="0"/>
                  </a:spcAft>
                  <a:buClrTx/>
                  <a:buSzTx/>
                  <a:buFontTx/>
                  <a:buNone/>
                  <a:tabLst/>
                  <a:defRPr/>
                </a:pPr>
                <a:endParaRPr kumimoji="0" lang="en-GB" sz="1588" b="0" i="0" u="none" strike="noStrike" kern="1200" cap="none" spc="0" normalizeH="0" baseline="0" noProof="0" dirty="0">
                  <a:ln>
                    <a:noFill/>
                  </a:ln>
                  <a:solidFill>
                    <a:srgbClr val="000000"/>
                  </a:solidFill>
                  <a:effectLst/>
                  <a:uLnTx/>
                  <a:uFillTx/>
                  <a:latin typeface="Arial"/>
                  <a:ea typeface="+mn-ea"/>
                  <a:cs typeface="+mn-cs"/>
                </a:endParaRPr>
              </a:p>
            </p:txBody>
          </p:sp>
          <p:sp>
            <p:nvSpPr>
              <p:cNvPr id="39" name="Freeform 38"/>
              <p:cNvSpPr>
                <a:spLocks noEditPoints="1"/>
              </p:cNvSpPr>
              <p:nvPr/>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867" rtl="0" eaLnBrk="1" fontAlgn="auto" latinLnBrk="0" hangingPunct="1">
                  <a:lnSpc>
                    <a:spcPct val="100000"/>
                  </a:lnSpc>
                  <a:spcBef>
                    <a:spcPts val="0"/>
                  </a:spcBef>
                  <a:spcAft>
                    <a:spcPts val="0"/>
                  </a:spcAft>
                  <a:buClrTx/>
                  <a:buSzTx/>
                  <a:buFontTx/>
                  <a:buNone/>
                  <a:tabLst/>
                  <a:defRPr/>
                </a:pPr>
                <a:endParaRPr kumimoji="0" lang="en-GB" sz="1588" b="0" i="0" u="none" strike="noStrike" kern="1200" cap="none" spc="0" normalizeH="0" baseline="0" noProof="0" dirty="0">
                  <a:ln>
                    <a:noFill/>
                  </a:ln>
                  <a:solidFill>
                    <a:srgbClr val="000000"/>
                  </a:solidFill>
                  <a:effectLst/>
                  <a:uLnTx/>
                  <a:uFillTx/>
                  <a:latin typeface="Arial"/>
                  <a:ea typeface="+mn-ea"/>
                  <a:cs typeface="+mn-cs"/>
                </a:endParaRPr>
              </a:p>
            </p:txBody>
          </p:sp>
        </p:grpSp>
      </p:grpSp>
      <p:sp>
        <p:nvSpPr>
          <p:cNvPr id="43" name="Descriptor"/>
          <p:cNvSpPr txBox="1"/>
          <p:nvPr>
            <p:custDataLst>
              <p:tags r:id="rId1"/>
            </p:custDataLst>
          </p:nvPr>
        </p:nvSpPr>
        <p:spPr bwMode="white">
          <a:xfrm>
            <a:off x="2493818" y="598467"/>
            <a:ext cx="32060" cy="135743"/>
          </a:xfrm>
          <a:prstGeom prst="rect">
            <a:avLst/>
          </a:prstGeom>
          <a:noFill/>
          <a:ln>
            <a:noFill/>
          </a:ln>
        </p:spPr>
        <p:txBody>
          <a:bodyPr wrap="none" lIns="0" tIns="0" rIns="0" bIns="0" rtlCol="0" anchor="b" anchorCtr="0">
            <a:spAutoFit/>
          </a:bodyPr>
          <a:lstStyle/>
          <a:p>
            <a:r>
              <a:rPr lang="en-GB" sz="882" noProof="0" dirty="0" smtClean="0">
                <a:solidFill>
                  <a:schemeClr val="bg2"/>
                </a:solidFill>
                <a:latin typeface="Arial" pitchFamily="34" charset="0"/>
                <a:cs typeface="Arial" pitchFamily="34" charset="0"/>
              </a:rPr>
              <a:t> </a:t>
            </a:r>
          </a:p>
        </p:txBody>
      </p:sp>
      <p:sp>
        <p:nvSpPr>
          <p:cNvPr id="42" name="Report Title"/>
          <p:cNvSpPr>
            <a:spLocks noGrp="1"/>
          </p:cNvSpPr>
          <p:nvPr>
            <p:ph type="ctrTitle" hasCustomPrompt="1"/>
            <p:custDataLst>
              <p:tags r:id="rId2"/>
            </p:custDataLst>
          </p:nvPr>
        </p:nvSpPr>
        <p:spPr bwMode="white">
          <a:xfrm>
            <a:off x="2493113" y="1112680"/>
            <a:ext cx="7204364" cy="455766"/>
          </a:xfrm>
        </p:spPr>
        <p:txBody>
          <a:bodyPr vert="horz" lIns="0" tIns="0" rIns="0" bIns="64008" rtlCol="0" anchor="t" anchorCtr="0">
            <a:spAutoFit/>
          </a:bodyPr>
          <a:lstStyle>
            <a:lvl1pPr algn="l" defTabSz="899010" rtl="0" eaLnBrk="1" latinLnBrk="0" hangingPunct="1">
              <a:lnSpc>
                <a:spcPct val="90000"/>
              </a:lnSpc>
              <a:spcBef>
                <a:spcPct val="0"/>
              </a:spcBef>
              <a:buNone/>
              <a:defRPr lang="en-GB" sz="2824" b="1" i="1" kern="1200" baseline="0" noProof="0">
                <a:solidFill>
                  <a:schemeClr val="bg1"/>
                </a:solidFill>
                <a:latin typeface="+mj-lt"/>
                <a:ea typeface="+mj-ea"/>
                <a:cs typeface="+mj-cs"/>
              </a:defRPr>
            </a:lvl1pPr>
          </a:lstStyle>
          <a:p>
            <a:r>
              <a:rPr lang="en-GB" noProof="0" dirty="0" smtClean="0"/>
              <a:t>Report Title</a:t>
            </a:r>
            <a:endParaRPr lang="en-GB" noProof="0" dirty="0"/>
          </a:p>
        </p:txBody>
      </p:sp>
      <p:sp>
        <p:nvSpPr>
          <p:cNvPr id="41" name="Report Subtitle"/>
          <p:cNvSpPr>
            <a:spLocks noGrp="1"/>
          </p:cNvSpPr>
          <p:nvPr>
            <p:ph type="subTitle" idx="1" hasCustomPrompt="1"/>
            <p:custDataLst>
              <p:tags r:id="rId3"/>
            </p:custDataLst>
          </p:nvPr>
        </p:nvSpPr>
        <p:spPr bwMode="white">
          <a:xfrm>
            <a:off x="2493113" y="1570740"/>
            <a:ext cx="7204364" cy="391057"/>
          </a:xfrm>
        </p:spPr>
        <p:txBody>
          <a:bodyPr tIns="0" bIns="0">
            <a:spAutoFit/>
          </a:bodyPr>
          <a:lstStyle>
            <a:lvl1pPr marL="0" indent="0" algn="l">
              <a:lnSpc>
                <a:spcPct val="90000"/>
              </a:lnSpc>
              <a:spcAft>
                <a:spcPts val="0"/>
              </a:spcAft>
              <a:buNone/>
              <a:defRPr sz="2824" baseline="0">
                <a:solidFill>
                  <a:schemeClr val="bg1"/>
                </a:solidFill>
                <a:latin typeface="+mj-lt"/>
              </a:defRPr>
            </a:lvl1pPr>
            <a:lvl2pPr marL="449505" indent="0" algn="ctr">
              <a:buNone/>
              <a:defRPr>
                <a:solidFill>
                  <a:schemeClr val="tx1">
                    <a:tint val="75000"/>
                  </a:schemeClr>
                </a:solidFill>
              </a:defRPr>
            </a:lvl2pPr>
            <a:lvl3pPr marL="899010" indent="0" algn="ctr">
              <a:buNone/>
              <a:defRPr>
                <a:solidFill>
                  <a:schemeClr val="tx1">
                    <a:tint val="75000"/>
                  </a:schemeClr>
                </a:solidFill>
              </a:defRPr>
            </a:lvl3pPr>
            <a:lvl4pPr marL="1348516" indent="0" algn="ctr">
              <a:buNone/>
              <a:defRPr>
                <a:solidFill>
                  <a:schemeClr val="tx1">
                    <a:tint val="75000"/>
                  </a:schemeClr>
                </a:solidFill>
              </a:defRPr>
            </a:lvl4pPr>
            <a:lvl5pPr marL="1798021" indent="0" algn="ctr">
              <a:buNone/>
              <a:defRPr>
                <a:solidFill>
                  <a:schemeClr val="tx1">
                    <a:tint val="75000"/>
                  </a:schemeClr>
                </a:solidFill>
              </a:defRPr>
            </a:lvl5pPr>
            <a:lvl6pPr marL="2247527" indent="0" algn="ctr">
              <a:buNone/>
              <a:defRPr>
                <a:solidFill>
                  <a:schemeClr val="tx1">
                    <a:tint val="75000"/>
                  </a:schemeClr>
                </a:solidFill>
              </a:defRPr>
            </a:lvl6pPr>
            <a:lvl7pPr marL="2697032" indent="0" algn="ctr">
              <a:buNone/>
              <a:defRPr>
                <a:solidFill>
                  <a:schemeClr val="tx1">
                    <a:tint val="75000"/>
                  </a:schemeClr>
                </a:solidFill>
              </a:defRPr>
            </a:lvl7pPr>
            <a:lvl8pPr marL="3146538" indent="0" algn="ctr">
              <a:buNone/>
              <a:defRPr>
                <a:solidFill>
                  <a:schemeClr val="tx1">
                    <a:tint val="75000"/>
                  </a:schemeClr>
                </a:solidFill>
              </a:defRPr>
            </a:lvl8pPr>
            <a:lvl9pPr marL="3596043" indent="0" algn="ctr">
              <a:buNone/>
              <a:defRPr>
                <a:solidFill>
                  <a:schemeClr val="tx1">
                    <a:tint val="75000"/>
                  </a:schemeClr>
                </a:solidFill>
              </a:defRPr>
            </a:lvl9pPr>
          </a:lstStyle>
          <a:p>
            <a:r>
              <a:rPr lang="en-GB" noProof="0" dirty="0" smtClean="0"/>
              <a:t>Subtitle</a:t>
            </a:r>
          </a:p>
        </p:txBody>
      </p:sp>
      <p:sp>
        <p:nvSpPr>
          <p:cNvPr id="45" name="Confidentiality Stamp"/>
          <p:cNvSpPr txBox="1"/>
          <p:nvPr>
            <p:custDataLst>
              <p:tags r:id="rId4"/>
            </p:custDataLst>
          </p:nvPr>
        </p:nvSpPr>
        <p:spPr>
          <a:xfrm>
            <a:off x="642851" y="3291841"/>
            <a:ext cx="1485207" cy="135743"/>
          </a:xfrm>
          <a:prstGeom prst="rect">
            <a:avLst/>
          </a:prstGeom>
          <a:noFill/>
          <a:ln>
            <a:noFill/>
          </a:ln>
        </p:spPr>
        <p:txBody>
          <a:bodyPr wrap="square" lIns="0" tIns="0" rIns="0" bIns="0" rtlCol="0">
            <a:spAutoFit/>
          </a:bodyPr>
          <a:lstStyle/>
          <a:p>
            <a:r>
              <a:rPr lang="en-GB" sz="882" i="1" noProof="0" dirty="0" smtClean="0">
                <a:solidFill>
                  <a:schemeClr val="tx1"/>
                </a:solidFill>
                <a:latin typeface="Georgia" pitchFamily="18" charset="0"/>
                <a:cs typeface="Arial" pitchFamily="34" charset="0"/>
              </a:rPr>
              <a:t> </a:t>
            </a:r>
          </a:p>
        </p:txBody>
      </p:sp>
      <p:sp>
        <p:nvSpPr>
          <p:cNvPr id="32" name="Draft Stamp"/>
          <p:cNvSpPr txBox="1"/>
          <p:nvPr>
            <p:custDataLst>
              <p:tags r:id="rId5"/>
            </p:custDataLst>
          </p:nvPr>
        </p:nvSpPr>
        <p:spPr bwMode="black">
          <a:xfrm>
            <a:off x="642851" y="3566160"/>
            <a:ext cx="1662545" cy="257949"/>
          </a:xfrm>
          <a:prstGeom prst="rect">
            <a:avLst/>
          </a:prstGeom>
          <a:noFill/>
          <a:ln>
            <a:noFill/>
          </a:ln>
        </p:spPr>
        <p:txBody>
          <a:bodyPr wrap="square" lIns="0" tIns="0" rIns="0" bIns="121024" rtlCol="0" anchor="t" anchorCtr="0">
            <a:spAutoFit/>
          </a:bodyPr>
          <a:lstStyle/>
          <a:p>
            <a:pPr algn="l">
              <a:lnSpc>
                <a:spcPct val="100000"/>
              </a:lnSpc>
            </a:pPr>
            <a:endParaRPr lang="en-GB" sz="882" b="1" i="1" dirty="0">
              <a:solidFill>
                <a:schemeClr val="tx1"/>
              </a:solidFill>
              <a:latin typeface="Georgia" pitchFamily="18" charset="0"/>
            </a:endParaRPr>
          </a:p>
        </p:txBody>
      </p:sp>
      <p:sp>
        <p:nvSpPr>
          <p:cNvPr id="33" name="Report Date"/>
          <p:cNvSpPr txBox="1"/>
          <p:nvPr>
            <p:custDataLst>
              <p:tags r:id="rId6"/>
            </p:custDataLst>
          </p:nvPr>
        </p:nvSpPr>
        <p:spPr bwMode="black">
          <a:xfrm>
            <a:off x="642851" y="3832412"/>
            <a:ext cx="1485207" cy="135743"/>
          </a:xfrm>
          <a:prstGeom prst="rect">
            <a:avLst/>
          </a:prstGeom>
          <a:noFill/>
          <a:ln>
            <a:noFill/>
          </a:ln>
        </p:spPr>
        <p:txBody>
          <a:bodyPr wrap="square" lIns="0" tIns="0" rIns="0" bIns="0" rtlCol="0">
            <a:spAutoFit/>
          </a:bodyPr>
          <a:lstStyle/>
          <a:p>
            <a:pPr algn="l"/>
            <a:endParaRPr lang="en-GB" sz="882" i="1" dirty="0">
              <a:latin typeface="Georgia" pitchFamily="18" charset="0"/>
            </a:endParaRPr>
          </a:p>
        </p:txBody>
      </p:sp>
      <p:cxnSp>
        <p:nvCxnSpPr>
          <p:cNvPr id="25" name="Frame Line"/>
          <p:cNvCxnSpPr/>
          <p:nvPr/>
        </p:nvCxnSpPr>
        <p:spPr>
          <a:xfrm flipV="1">
            <a:off x="461818" y="3171487"/>
            <a:ext cx="1662545" cy="127059"/>
          </a:xfrm>
          <a:prstGeom prst="bentConnector3">
            <a:avLst>
              <a:gd name="adj1" fmla="val -174"/>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4" name="Cover image"/>
          <p:cNvSpPr txBox="1">
            <a:spLocks noChangeAspect="1"/>
          </p:cNvSpPr>
          <p:nvPr>
            <p:custDataLst>
              <p:tags r:id="rId7"/>
            </p:custDataLst>
          </p:nvPr>
        </p:nvSpPr>
        <p:spPr>
          <a:xfrm>
            <a:off x="2308284" y="3167623"/>
            <a:ext cx="8145368" cy="2823882"/>
          </a:xfrm>
          <a:prstGeom prst="rect">
            <a:avLst/>
          </a:prstGeom>
          <a:noFill/>
          <a:ln w="3175">
            <a:noFill/>
          </a:ln>
        </p:spPr>
        <p:txBody>
          <a:bodyPr wrap="square" lIns="0" tIns="0" rIns="0" bIns="0" rtlCol="0">
            <a:noAutofit/>
          </a:bodyPr>
          <a:lstStyle/>
          <a:p>
            <a:pPr indent="-269703">
              <a:spcAft>
                <a:spcPts val="885"/>
              </a:spcAft>
            </a:pPr>
            <a:endParaRPr lang="en-GB" sz="1941" dirty="0" smtClean="0">
              <a:latin typeface="Georgia" pitchFamily="18" charset="0"/>
            </a:endParaRPr>
          </a:p>
        </p:txBody>
      </p:sp>
    </p:spTree>
    <p:extLst>
      <p:ext uri="{BB962C8B-B14F-4D97-AF65-F5344CB8AC3E}">
        <p14:creationId xmlns:p14="http://schemas.microsoft.com/office/powerpoint/2010/main" val="262251209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ER: One">
    <p:spTree>
      <p:nvGrpSpPr>
        <p:cNvPr id="1" name=""/>
        <p:cNvGrpSpPr/>
        <p:nvPr/>
      </p:nvGrpSpPr>
      <p:grpSpPr>
        <a:xfrm>
          <a:off x="0" y="0"/>
          <a:ext cx="0" cy="0"/>
          <a:chOff x="0" y="0"/>
          <a:chExt cx="0" cy="0"/>
        </a:xfrm>
      </p:grpSpPr>
      <p:sp>
        <p:nvSpPr>
          <p:cNvPr id="22" name="Banner Statement"/>
          <p:cNvSpPr>
            <a:spLocks noGrp="1"/>
          </p:cNvSpPr>
          <p:nvPr>
            <p:ph type="title" hasCustomPrompt="1"/>
          </p:nvPr>
        </p:nvSpPr>
        <p:spPr>
          <a:xfrm>
            <a:off x="642851" y="943983"/>
            <a:ext cx="5360785" cy="742278"/>
          </a:xfrm>
        </p:spPr>
        <p:txBody>
          <a:bodyPr vert="horz" lIns="0" tIns="0" rIns="0" bIns="0" rtlCol="0" anchor="t" anchorCtr="0">
            <a:noAutofit/>
          </a:bodyPr>
          <a:lstStyle>
            <a:lvl1pPr algn="l" defTabSz="899010" rtl="0" eaLnBrk="1" latinLnBrk="0" hangingPunct="1">
              <a:spcBef>
                <a:spcPct val="0"/>
              </a:spcBef>
              <a:buNone/>
              <a:defRPr lang="en-GB" sz="971" b="1" i="0"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heading here</a:t>
            </a:r>
            <a:r>
              <a:rPr lang="en-GB" dirty="0" smtClean="0"/>
              <a:t> – Insert text here</a:t>
            </a:r>
            <a:endParaRPr lang="en-GB" dirty="0"/>
          </a:p>
        </p:txBody>
      </p:sp>
      <p:sp>
        <p:nvSpPr>
          <p:cNvPr id="28" name="Text Placeholder 27"/>
          <p:cNvSpPr>
            <a:spLocks noGrp="1"/>
          </p:cNvSpPr>
          <p:nvPr>
            <p:ph type="body" sz="quarter" idx="37" hasCustomPrompt="1"/>
          </p:nvPr>
        </p:nvSpPr>
        <p:spPr>
          <a:xfrm>
            <a:off x="6188362" y="944096"/>
            <a:ext cx="5364480" cy="742390"/>
          </a:xfrm>
        </p:spPr>
        <p:txBody>
          <a:bodyPr vert="horz" lIns="0" tIns="0" rIns="0" bIns="0" rtlCol="0" anchor="t" anchorCtr="0">
            <a:noAutofit/>
          </a:bodyPr>
          <a:lstStyle>
            <a:lvl1pPr algn="l" defTabSz="899010" rtl="0" eaLnBrk="1" latinLnBrk="0" hangingPunct="1">
              <a:spcBef>
                <a:spcPct val="0"/>
              </a:spcBef>
              <a:buNone/>
              <a:defRPr lang="en-GB" sz="971" b="1" i="1" kern="1200" baseline="0" noProof="0" dirty="0" smtClean="0">
                <a:solidFill>
                  <a:schemeClr val="tx2"/>
                </a:solidFill>
                <a:latin typeface="+mj-lt"/>
                <a:ea typeface="+mj-ea"/>
                <a:cs typeface="+mj-cs"/>
              </a:defRPr>
            </a:lvl1pPr>
          </a:lstStyle>
          <a:p>
            <a:pPr lvl="0" algn="l" defTabSz="899010" rtl="0" eaLnBrk="1" latinLnBrk="0" hangingPunct="1">
              <a:spcBef>
                <a:spcPct val="0"/>
              </a:spcBef>
              <a:buNone/>
            </a:pPr>
            <a:r>
              <a:rPr lang="en-GB" dirty="0" smtClean="0"/>
              <a:t>PwC view – Inserted text here should not be bold.</a:t>
            </a:r>
            <a:endParaRPr lang="en-GB" dirty="0"/>
          </a:p>
        </p:txBody>
      </p:sp>
      <p:sp>
        <p:nvSpPr>
          <p:cNvPr id="34" name="Content Placeholder 2"/>
          <p:cNvSpPr>
            <a:spLocks noGrp="1"/>
          </p:cNvSpPr>
          <p:nvPr>
            <p:ph sz="quarter" idx="24"/>
            <p:custDataLst>
              <p:tags r:id="rId1"/>
            </p:custDataLst>
          </p:nvPr>
        </p:nvSpPr>
        <p:spPr>
          <a:xfrm>
            <a:off x="642851" y="1815353"/>
            <a:ext cx="10906298" cy="4308438"/>
          </a:xfrm>
        </p:spPr>
        <p:txBody>
          <a:bodyPr tIns="0" bIns="0"/>
          <a:lstStyle>
            <a:lvl5pPr>
              <a:defRPr/>
            </a:lvl5pPr>
            <a:lvl6pPr>
              <a:buAutoNum type="arabicPeriod"/>
              <a:defRPr/>
            </a:lvl6pPr>
            <a:lvl7pPr>
              <a:buAutoNum type="alphaLcPeriod"/>
              <a:defRPr/>
            </a:lvl7pPr>
            <a:lvl8pPr>
              <a:buAutoNum type="romanLcPeriod"/>
              <a:defRPr/>
            </a:lvl8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cxnSp>
        <p:nvCxnSpPr>
          <p:cNvPr id="29" name="Straight Connector 28"/>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4"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17" name="Report Date"/>
          <p:cNvSpPr txBox="1"/>
          <p:nvPr>
            <p:custDataLst>
              <p:tags r:id="rId2"/>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15" name="Page Number"/>
          <p:cNvSpPr txBox="1"/>
          <p:nvPr>
            <p:custDataLst>
              <p:tags r:id="rId3"/>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30" name="HeaderTOCPlaceholder"/>
          <p:cNvSpPr txBox="1"/>
          <p:nvPr>
            <p:custDataLst>
              <p:tags r:id="rId4"/>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19" name="Presentation Disclaimer"/>
          <p:cNvSpPr txBox="1"/>
          <p:nvPr>
            <p:custDataLst>
              <p:tags r:id="rId5"/>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35"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Section Footer"/>
          <p:cNvSpPr txBox="1"/>
          <p:nvPr>
            <p:custDataLst>
              <p:tags r:id="rId6"/>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5" name="Section Header"/>
          <p:cNvSpPr txBox="1"/>
          <p:nvPr>
            <p:custDataLst>
              <p:tags r:id="rId7"/>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1" name="Draft stamp"/>
          <p:cNvSpPr txBox="1"/>
          <p:nvPr>
            <p:custDataLst>
              <p:tags r:id="rId8"/>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
        <p:nvSpPr>
          <p:cNvPr id="23" name="Date/Filepath" hidden="1"/>
          <p:cNvSpPr txBox="1"/>
          <p:nvPr>
            <p:custDataLst>
              <p:tags r:id="rId9"/>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24" name="Slide Tags" hidden="1"/>
          <p:cNvSpPr txBox="1"/>
          <p:nvPr>
            <p:custDataLst>
              <p:tags r:id="rId10"/>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spTree>
    <p:extLst>
      <p:ext uri="{BB962C8B-B14F-4D97-AF65-F5344CB8AC3E}">
        <p14:creationId xmlns:p14="http://schemas.microsoft.com/office/powerpoint/2010/main" val="35843367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ER: Two">
    <p:spTree>
      <p:nvGrpSpPr>
        <p:cNvPr id="1" name=""/>
        <p:cNvGrpSpPr/>
        <p:nvPr/>
      </p:nvGrpSpPr>
      <p:grpSpPr>
        <a:xfrm>
          <a:off x="0" y="0"/>
          <a:ext cx="0" cy="0"/>
          <a:chOff x="0" y="0"/>
          <a:chExt cx="0" cy="0"/>
        </a:xfrm>
      </p:grpSpPr>
      <p:sp>
        <p:nvSpPr>
          <p:cNvPr id="30" name="Banner Statement"/>
          <p:cNvSpPr>
            <a:spLocks noGrp="1"/>
          </p:cNvSpPr>
          <p:nvPr>
            <p:ph type="title" hasCustomPrompt="1"/>
          </p:nvPr>
        </p:nvSpPr>
        <p:spPr>
          <a:xfrm>
            <a:off x="642851" y="943983"/>
            <a:ext cx="5360785" cy="742278"/>
          </a:xfrm>
        </p:spPr>
        <p:txBody>
          <a:bodyPr vert="horz" lIns="0" tIns="0" rIns="0" bIns="0" rtlCol="0" anchor="t" anchorCtr="0">
            <a:noAutofit/>
          </a:bodyPr>
          <a:lstStyle>
            <a:lvl1pPr algn="l" defTabSz="899010" rtl="0" eaLnBrk="1" latinLnBrk="0" hangingPunct="1">
              <a:spcBef>
                <a:spcPct val="0"/>
              </a:spcBef>
              <a:buNone/>
              <a:defRPr lang="en-GB" sz="971" b="1" i="0"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heading here</a:t>
            </a:r>
            <a:r>
              <a:rPr lang="en-GB" dirty="0" smtClean="0"/>
              <a:t> – Insert text here</a:t>
            </a:r>
            <a:endParaRPr lang="en-GB" dirty="0"/>
          </a:p>
        </p:txBody>
      </p:sp>
      <p:sp>
        <p:nvSpPr>
          <p:cNvPr id="35" name="Text Placeholder 27"/>
          <p:cNvSpPr>
            <a:spLocks noGrp="1"/>
          </p:cNvSpPr>
          <p:nvPr>
            <p:ph type="body" sz="quarter" idx="37" hasCustomPrompt="1"/>
          </p:nvPr>
        </p:nvSpPr>
        <p:spPr>
          <a:xfrm>
            <a:off x="6188362" y="944096"/>
            <a:ext cx="5364480" cy="742390"/>
          </a:xfrm>
        </p:spPr>
        <p:txBody>
          <a:bodyPr vert="horz" lIns="0" tIns="0" rIns="0" bIns="0" rtlCol="0" anchor="t" anchorCtr="0">
            <a:noAutofit/>
          </a:bodyPr>
          <a:lstStyle>
            <a:lvl1pPr algn="l" defTabSz="899010" rtl="0" eaLnBrk="1" latinLnBrk="0" hangingPunct="1">
              <a:spcBef>
                <a:spcPct val="0"/>
              </a:spcBef>
              <a:buNone/>
              <a:defRPr lang="en-GB" sz="971" b="1" i="1" kern="1200" baseline="0" noProof="0" dirty="0" smtClean="0">
                <a:solidFill>
                  <a:schemeClr val="tx2"/>
                </a:solidFill>
                <a:latin typeface="+mj-lt"/>
                <a:ea typeface="+mj-ea"/>
                <a:cs typeface="+mj-cs"/>
              </a:defRPr>
            </a:lvl1pPr>
          </a:lstStyle>
          <a:p>
            <a:pPr lvl="0" algn="l" defTabSz="899010" rtl="0" eaLnBrk="1" latinLnBrk="0" hangingPunct="1">
              <a:spcBef>
                <a:spcPct val="0"/>
              </a:spcBef>
              <a:buNone/>
            </a:pPr>
            <a:r>
              <a:rPr lang="en-GB" dirty="0" smtClean="0"/>
              <a:t>PwC view – Inserted text here should not be bold.</a:t>
            </a:r>
          </a:p>
        </p:txBody>
      </p:sp>
      <p:sp>
        <p:nvSpPr>
          <p:cNvPr id="34" name="Content Placeholder 2"/>
          <p:cNvSpPr>
            <a:spLocks noGrp="1"/>
          </p:cNvSpPr>
          <p:nvPr>
            <p:ph sz="quarter" idx="24"/>
            <p:custDataLst>
              <p:tags r:id="rId1"/>
            </p:custDataLst>
          </p:nvPr>
        </p:nvSpPr>
        <p:spPr>
          <a:xfrm>
            <a:off x="642852" y="1815353"/>
            <a:ext cx="5359977"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6" name="Content Placeholder 3"/>
          <p:cNvSpPr>
            <a:spLocks noGrp="1"/>
          </p:cNvSpPr>
          <p:nvPr>
            <p:ph sz="quarter" idx="25"/>
            <p:custDataLst>
              <p:tags r:id="rId2"/>
            </p:custDataLst>
          </p:nvPr>
        </p:nvSpPr>
        <p:spPr>
          <a:xfrm>
            <a:off x="6189327" y="1815353"/>
            <a:ext cx="5364480" cy="4308438"/>
          </a:xfrm>
        </p:spPr>
        <p:txBody>
          <a:bodyPr tIns="0" bIns="0"/>
          <a:lstStyle>
            <a:lvl5pPr>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cxnSp>
        <p:nvCxnSpPr>
          <p:cNvPr id="37" name="Straight Connector 36"/>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8" name="HeaderTOCPlaceholder"/>
          <p:cNvSpPr txBox="1"/>
          <p:nvPr>
            <p:custDataLst>
              <p:tags r:id="rId3"/>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29" name="Section Header"/>
          <p:cNvSpPr txBox="1"/>
          <p:nvPr>
            <p:custDataLst>
              <p:tags r:id="rId4"/>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1" name="Date/Filepath" hidden="1"/>
          <p:cNvSpPr txBox="1"/>
          <p:nvPr>
            <p:custDataLst>
              <p:tags r:id="rId5"/>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9" name="Slide Tags" hidden="1"/>
          <p:cNvSpPr txBox="1"/>
          <p:nvPr>
            <p:custDataLst>
              <p:tags r:id="rId6"/>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6"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2"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3" name="Report Date"/>
          <p:cNvSpPr txBox="1"/>
          <p:nvPr>
            <p:custDataLst>
              <p:tags r:id="rId7"/>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5" name="Page Number"/>
          <p:cNvSpPr txBox="1"/>
          <p:nvPr>
            <p:custDataLst>
              <p:tags r:id="rId8"/>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7" name="Presentation Disclaimer"/>
          <p:cNvSpPr txBox="1"/>
          <p:nvPr>
            <p:custDataLst>
              <p:tags r:id="rId9"/>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31" name="Straight Connector 30"/>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Section Footer"/>
          <p:cNvSpPr txBox="1"/>
          <p:nvPr>
            <p:custDataLst>
              <p:tags r:id="rId10"/>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39" name="Draft stamp"/>
          <p:cNvSpPr txBox="1"/>
          <p:nvPr>
            <p:custDataLst>
              <p:tags r:id="rId11"/>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2066281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47"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34" name="Content Placeholder 2"/>
          <p:cNvSpPr>
            <a:spLocks noGrp="1"/>
          </p:cNvSpPr>
          <p:nvPr>
            <p:ph sz="quarter" idx="24"/>
            <p:custDataLst>
              <p:tags r:id="rId1"/>
            </p:custDataLst>
          </p:nvPr>
        </p:nvSpPr>
        <p:spPr>
          <a:xfrm>
            <a:off x="642851" y="1815353"/>
            <a:ext cx="10906298"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5" name="HeaderTOCPlaceholder"/>
          <p:cNvSpPr txBox="1"/>
          <p:nvPr>
            <p:custDataLst>
              <p:tags r:id="rId2"/>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cxnSp>
        <p:nvCxnSpPr>
          <p:cNvPr id="52" name="Straight Connector 51"/>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8" name="Section Header"/>
          <p:cNvSpPr txBox="1"/>
          <p:nvPr>
            <p:custDataLst>
              <p:tags r:id="rId3"/>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1" name="Date/Filepath" hidden="1"/>
          <p:cNvSpPr txBox="1"/>
          <p:nvPr>
            <p:custDataLst>
              <p:tags r:id="rId4"/>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9" name="Slide Tags" hidden="1"/>
          <p:cNvSpPr txBox="1"/>
          <p:nvPr>
            <p:custDataLst>
              <p:tags r:id="rId5"/>
            </p:custDataLst>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cxnSp>
        <p:nvCxnSpPr>
          <p:cNvPr id="26"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4" name="Report Date"/>
          <p:cNvSpPr txBox="1"/>
          <p:nvPr>
            <p:custDataLst>
              <p:tags r:id="rId6"/>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5" name="Page Number"/>
          <p:cNvSpPr txBox="1"/>
          <p:nvPr>
            <p:custDataLst>
              <p:tags r:id="rId7"/>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7" name="Presentation Disclaimer"/>
          <p:cNvSpPr txBox="1"/>
          <p:nvPr>
            <p:custDataLst>
              <p:tags r:id="rId8"/>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31" name="Straight Connector 30"/>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Section Footer"/>
          <p:cNvSpPr txBox="1"/>
          <p:nvPr>
            <p:custDataLst>
              <p:tags r:id="rId9"/>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35" name="Draft stamp"/>
          <p:cNvSpPr txBox="1"/>
          <p:nvPr>
            <p:custDataLst>
              <p:tags r:id="rId10"/>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322569807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ER: Title Only">
    <p:spTree>
      <p:nvGrpSpPr>
        <p:cNvPr id="1" name=""/>
        <p:cNvGrpSpPr/>
        <p:nvPr/>
      </p:nvGrpSpPr>
      <p:grpSpPr>
        <a:xfrm>
          <a:off x="0" y="0"/>
          <a:ext cx="0" cy="0"/>
          <a:chOff x="0" y="0"/>
          <a:chExt cx="0" cy="0"/>
        </a:xfrm>
      </p:grpSpPr>
      <p:sp>
        <p:nvSpPr>
          <p:cNvPr id="49" name="Banner Statement"/>
          <p:cNvSpPr>
            <a:spLocks noGrp="1"/>
          </p:cNvSpPr>
          <p:nvPr>
            <p:ph type="title" hasCustomPrompt="1"/>
          </p:nvPr>
        </p:nvSpPr>
        <p:spPr>
          <a:xfrm>
            <a:off x="642851" y="943983"/>
            <a:ext cx="5360785" cy="742278"/>
          </a:xfrm>
        </p:spPr>
        <p:txBody>
          <a:bodyPr vert="horz" lIns="0" tIns="0" rIns="0" bIns="0" rtlCol="0" anchor="t" anchorCtr="0">
            <a:noAutofit/>
          </a:bodyPr>
          <a:lstStyle>
            <a:lvl1pPr algn="l" defTabSz="899010" rtl="0" eaLnBrk="1" latinLnBrk="0" hangingPunct="1">
              <a:spcBef>
                <a:spcPct val="0"/>
              </a:spcBef>
              <a:buNone/>
              <a:defRPr lang="en-GB" sz="971" b="1" i="0"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heading here</a:t>
            </a:r>
            <a:r>
              <a:rPr lang="en-GB" dirty="0" smtClean="0"/>
              <a:t> – Insert text here</a:t>
            </a:r>
            <a:endParaRPr lang="en-GB" dirty="0"/>
          </a:p>
        </p:txBody>
      </p:sp>
      <p:sp>
        <p:nvSpPr>
          <p:cNvPr id="53" name="Text Placeholder 27"/>
          <p:cNvSpPr>
            <a:spLocks noGrp="1"/>
          </p:cNvSpPr>
          <p:nvPr>
            <p:ph type="body" sz="quarter" idx="37" hasCustomPrompt="1"/>
          </p:nvPr>
        </p:nvSpPr>
        <p:spPr>
          <a:xfrm>
            <a:off x="6188362" y="944096"/>
            <a:ext cx="5364480" cy="742390"/>
          </a:xfrm>
        </p:spPr>
        <p:txBody>
          <a:bodyPr vert="horz" lIns="0" tIns="0" rIns="0" bIns="0" rtlCol="0" anchor="t" anchorCtr="0">
            <a:noAutofit/>
          </a:bodyPr>
          <a:lstStyle>
            <a:lvl1pPr algn="l" defTabSz="899010" rtl="0" eaLnBrk="1" latinLnBrk="0" hangingPunct="1">
              <a:spcBef>
                <a:spcPct val="0"/>
              </a:spcBef>
              <a:buNone/>
              <a:defRPr lang="en-GB" sz="971" b="1" i="1" kern="1200" baseline="0" noProof="0" dirty="0" smtClean="0">
                <a:solidFill>
                  <a:schemeClr val="tx2"/>
                </a:solidFill>
                <a:latin typeface="+mj-lt"/>
                <a:ea typeface="+mj-ea"/>
                <a:cs typeface="+mj-cs"/>
              </a:defRPr>
            </a:lvl1pPr>
          </a:lstStyle>
          <a:p>
            <a:pPr lvl="0" algn="l" defTabSz="899010" rtl="0" eaLnBrk="1" latinLnBrk="0" hangingPunct="1">
              <a:spcBef>
                <a:spcPct val="0"/>
              </a:spcBef>
              <a:buNone/>
            </a:pPr>
            <a:r>
              <a:rPr lang="en-GB" dirty="0" smtClean="0"/>
              <a:t>PwC view – Inserted text here should not be bold.</a:t>
            </a:r>
          </a:p>
        </p:txBody>
      </p:sp>
      <p:sp>
        <p:nvSpPr>
          <p:cNvPr id="47" name="HeaderTOCPlaceholder"/>
          <p:cNvSpPr txBox="1"/>
          <p:nvPr>
            <p:custDataLst>
              <p:tags r:id="rId1"/>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cxnSp>
        <p:nvCxnSpPr>
          <p:cNvPr id="54" name="Straight Connector 53"/>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2" name="Section Header"/>
          <p:cNvSpPr txBox="1"/>
          <p:nvPr>
            <p:custDataLst>
              <p:tags r:id="rId2"/>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30" name="Date/Filepath" hidden="1"/>
          <p:cNvSpPr txBox="1"/>
          <p:nvPr>
            <p:custDataLst>
              <p:tags r:id="rId3"/>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7" name="Slide Tags" hidden="1"/>
          <p:cNvSpPr txBox="1"/>
          <p:nvPr>
            <p:custDataLst>
              <p:tags r:id="rId4"/>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1"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8" name="Report Date"/>
          <p:cNvSpPr txBox="1"/>
          <p:nvPr>
            <p:custDataLst>
              <p:tags r:id="rId5"/>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9" name="Page Number"/>
          <p:cNvSpPr txBox="1"/>
          <p:nvPr>
            <p:custDataLst>
              <p:tags r:id="rId6"/>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31" name="Presentation Disclaimer"/>
          <p:cNvSpPr txBox="1"/>
          <p:nvPr>
            <p:custDataLst>
              <p:tags r:id="rId7"/>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32" name="Straight Connector 31"/>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Section Footer"/>
          <p:cNvSpPr txBox="1"/>
          <p:nvPr>
            <p:custDataLst>
              <p:tags r:id="rId8"/>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34" name="Draft stamp"/>
          <p:cNvSpPr txBox="1"/>
          <p:nvPr>
            <p:custDataLst>
              <p:tags r:id="rId9"/>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97317479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47"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34" name="Content Placeholder 2"/>
          <p:cNvSpPr>
            <a:spLocks noGrp="1"/>
          </p:cNvSpPr>
          <p:nvPr>
            <p:ph sz="quarter" idx="24"/>
            <p:custDataLst>
              <p:tags r:id="rId1"/>
            </p:custDataLst>
          </p:nvPr>
        </p:nvSpPr>
        <p:spPr>
          <a:xfrm>
            <a:off x="642851" y="1815353"/>
            <a:ext cx="10906298"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5" name="HeaderTOCPlaceholder"/>
          <p:cNvSpPr txBox="1"/>
          <p:nvPr>
            <p:custDataLst>
              <p:tags r:id="rId2"/>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cxnSp>
        <p:nvCxnSpPr>
          <p:cNvPr id="52" name="Straight Connector 51"/>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8" name="Section Header"/>
          <p:cNvSpPr txBox="1"/>
          <p:nvPr>
            <p:custDataLst>
              <p:tags r:id="rId3"/>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1" name="Date/Filepath" hidden="1"/>
          <p:cNvSpPr txBox="1"/>
          <p:nvPr>
            <p:custDataLst>
              <p:tags r:id="rId4"/>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9" name="Slide Tags" hidden="1"/>
          <p:cNvSpPr txBox="1"/>
          <p:nvPr>
            <p:custDataLst>
              <p:tags r:id="rId5"/>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6"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4" name="Report Date"/>
          <p:cNvSpPr txBox="1"/>
          <p:nvPr>
            <p:custDataLst>
              <p:tags r:id="rId6"/>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5" name="Page Number"/>
          <p:cNvSpPr txBox="1"/>
          <p:nvPr>
            <p:custDataLst>
              <p:tags r:id="rId7"/>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7" name="Presentation Disclaimer"/>
          <p:cNvSpPr txBox="1"/>
          <p:nvPr>
            <p:custDataLst>
              <p:tags r:id="rId8"/>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31" name="Straight Connector 30"/>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Section Footer"/>
          <p:cNvSpPr txBox="1"/>
          <p:nvPr>
            <p:custDataLst>
              <p:tags r:id="rId9"/>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35" name="Draft stamp"/>
          <p:cNvSpPr txBox="1"/>
          <p:nvPr>
            <p:custDataLst>
              <p:tags r:id="rId10"/>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98397710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47"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34" name="Content Placeholder 2"/>
          <p:cNvSpPr>
            <a:spLocks noGrp="1"/>
          </p:cNvSpPr>
          <p:nvPr>
            <p:ph sz="quarter" idx="24"/>
            <p:custDataLst>
              <p:tags r:id="rId1"/>
            </p:custDataLst>
          </p:nvPr>
        </p:nvSpPr>
        <p:spPr>
          <a:xfrm>
            <a:off x="642851" y="1815353"/>
            <a:ext cx="5364480"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6" name="Content Placeholder 3"/>
          <p:cNvSpPr>
            <a:spLocks noGrp="1"/>
          </p:cNvSpPr>
          <p:nvPr>
            <p:ph sz="quarter" idx="25"/>
            <p:custDataLst>
              <p:tags r:id="rId2"/>
            </p:custDataLst>
          </p:nvPr>
        </p:nvSpPr>
        <p:spPr>
          <a:xfrm>
            <a:off x="6184669" y="1815353"/>
            <a:ext cx="5364480"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5" name="HeaderTOCPlaceholder"/>
          <p:cNvSpPr txBox="1"/>
          <p:nvPr>
            <p:custDataLst>
              <p:tags r:id="rId3"/>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cxnSp>
        <p:nvCxnSpPr>
          <p:cNvPr id="52" name="Straight Connector 51"/>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8" name="Section Header"/>
          <p:cNvSpPr txBox="1"/>
          <p:nvPr>
            <p:custDataLst>
              <p:tags r:id="rId4"/>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1" name="Date/Filepath" hidden="1"/>
          <p:cNvSpPr txBox="1"/>
          <p:nvPr>
            <p:custDataLst>
              <p:tags r:id="rId5"/>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9" name="Slide Tags" hidden="1"/>
          <p:cNvSpPr txBox="1"/>
          <p:nvPr>
            <p:custDataLst>
              <p:tags r:id="rId6"/>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2"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39" name="Report Date"/>
          <p:cNvSpPr txBox="1"/>
          <p:nvPr>
            <p:custDataLst>
              <p:tags r:id="rId7"/>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40" name="Page Number"/>
          <p:cNvSpPr txBox="1"/>
          <p:nvPr>
            <p:custDataLst>
              <p:tags r:id="rId8"/>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41" name="Presentation Disclaimer"/>
          <p:cNvSpPr txBox="1"/>
          <p:nvPr>
            <p:custDataLst>
              <p:tags r:id="rId9"/>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42" name="Straight Connector 41"/>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43" name="Section Footer"/>
          <p:cNvSpPr txBox="1"/>
          <p:nvPr>
            <p:custDataLst>
              <p:tags r:id="rId10"/>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44" name="Draft stamp"/>
          <p:cNvSpPr txBox="1"/>
          <p:nvPr>
            <p:custDataLst>
              <p:tags r:id="rId11"/>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328691038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Content: Large left">
    <p:spTree>
      <p:nvGrpSpPr>
        <p:cNvPr id="1" name=""/>
        <p:cNvGrpSpPr/>
        <p:nvPr/>
      </p:nvGrpSpPr>
      <p:grpSpPr>
        <a:xfrm>
          <a:off x="0" y="0"/>
          <a:ext cx="0" cy="0"/>
          <a:chOff x="0" y="0"/>
          <a:chExt cx="0" cy="0"/>
        </a:xfrm>
      </p:grpSpPr>
      <p:sp>
        <p:nvSpPr>
          <p:cNvPr id="47"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34" name="Content Placeholder 2"/>
          <p:cNvSpPr>
            <a:spLocks noGrp="1"/>
          </p:cNvSpPr>
          <p:nvPr>
            <p:ph sz="quarter" idx="24"/>
            <p:custDataLst>
              <p:tags r:id="rId1"/>
            </p:custDataLst>
          </p:nvPr>
        </p:nvSpPr>
        <p:spPr>
          <a:xfrm>
            <a:off x="642851" y="1815353"/>
            <a:ext cx="7219758"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6" name="Content Placeholder 3"/>
          <p:cNvSpPr>
            <a:spLocks noGrp="1"/>
          </p:cNvSpPr>
          <p:nvPr>
            <p:ph sz="quarter" idx="25"/>
            <p:custDataLst>
              <p:tags r:id="rId2"/>
            </p:custDataLst>
          </p:nvPr>
        </p:nvSpPr>
        <p:spPr>
          <a:xfrm>
            <a:off x="8035637" y="1815353"/>
            <a:ext cx="3506124"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5" name="HeaderTOCPlaceholder"/>
          <p:cNvSpPr txBox="1"/>
          <p:nvPr>
            <p:custDataLst>
              <p:tags r:id="rId3"/>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cxnSp>
        <p:nvCxnSpPr>
          <p:cNvPr id="52" name="Straight Connector 51"/>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8" name="Section Header"/>
          <p:cNvSpPr txBox="1"/>
          <p:nvPr>
            <p:custDataLst>
              <p:tags r:id="rId4"/>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1" name="Date/Filepath" hidden="1"/>
          <p:cNvSpPr txBox="1"/>
          <p:nvPr>
            <p:custDataLst>
              <p:tags r:id="rId5"/>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9" name="Slide Tags" hidden="1"/>
          <p:cNvSpPr txBox="1"/>
          <p:nvPr>
            <p:custDataLst>
              <p:tags r:id="rId6"/>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2"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39" name="Report Date"/>
          <p:cNvSpPr txBox="1"/>
          <p:nvPr>
            <p:custDataLst>
              <p:tags r:id="rId7"/>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40" name="Page Number"/>
          <p:cNvSpPr txBox="1"/>
          <p:nvPr>
            <p:custDataLst>
              <p:tags r:id="rId8"/>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41" name="Presentation Disclaimer"/>
          <p:cNvSpPr txBox="1"/>
          <p:nvPr>
            <p:custDataLst>
              <p:tags r:id="rId9"/>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42" name="Straight Connector 41"/>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43" name="Section Footer"/>
          <p:cNvSpPr txBox="1"/>
          <p:nvPr>
            <p:custDataLst>
              <p:tags r:id="rId10"/>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44" name="Draft stamp"/>
          <p:cNvSpPr txBox="1"/>
          <p:nvPr>
            <p:custDataLst>
              <p:tags r:id="rId11"/>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259118180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Content: Two Left">
    <p:spTree>
      <p:nvGrpSpPr>
        <p:cNvPr id="1" name=""/>
        <p:cNvGrpSpPr/>
        <p:nvPr/>
      </p:nvGrpSpPr>
      <p:grpSpPr>
        <a:xfrm>
          <a:off x="0" y="0"/>
          <a:ext cx="0" cy="0"/>
          <a:chOff x="0" y="0"/>
          <a:chExt cx="0" cy="0"/>
        </a:xfrm>
      </p:grpSpPr>
      <p:sp>
        <p:nvSpPr>
          <p:cNvPr id="47"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34" name="Content Placeholder 2"/>
          <p:cNvSpPr>
            <a:spLocks noGrp="1"/>
          </p:cNvSpPr>
          <p:nvPr>
            <p:ph sz="quarter" idx="24"/>
            <p:custDataLst>
              <p:tags r:id="rId1"/>
            </p:custDataLst>
          </p:nvPr>
        </p:nvSpPr>
        <p:spPr>
          <a:xfrm>
            <a:off x="642850" y="1815353"/>
            <a:ext cx="5360787" cy="2084294"/>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6" name="Content Placeholder 3"/>
          <p:cNvSpPr>
            <a:spLocks noGrp="1"/>
          </p:cNvSpPr>
          <p:nvPr>
            <p:ph sz="quarter" idx="25"/>
            <p:custDataLst>
              <p:tags r:id="rId2"/>
            </p:custDataLst>
          </p:nvPr>
        </p:nvSpPr>
        <p:spPr>
          <a:xfrm>
            <a:off x="642850" y="4034118"/>
            <a:ext cx="5360787" cy="2081605"/>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8" name="Content Placeholder 4"/>
          <p:cNvSpPr>
            <a:spLocks noGrp="1"/>
          </p:cNvSpPr>
          <p:nvPr>
            <p:ph sz="quarter" idx="26"/>
            <p:custDataLst>
              <p:tags r:id="rId3"/>
            </p:custDataLst>
          </p:nvPr>
        </p:nvSpPr>
        <p:spPr>
          <a:xfrm>
            <a:off x="6188364" y="1815353"/>
            <a:ext cx="5364480"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4" name="HeaderTOCPlaceholder"/>
          <p:cNvSpPr txBox="1"/>
          <p:nvPr>
            <p:custDataLst>
              <p:tags r:id="rId4"/>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cxnSp>
        <p:nvCxnSpPr>
          <p:cNvPr id="52" name="Straight Connector 51"/>
          <p:cNvCxnSpPr/>
          <p:nvPr/>
        </p:nvCxnSpPr>
        <p:spPr>
          <a:xfrm>
            <a:off x="650182"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8" name="Section Header"/>
          <p:cNvSpPr txBox="1"/>
          <p:nvPr>
            <p:custDataLst>
              <p:tags r:id="rId5"/>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5" name="Date/Filepath" hidden="1"/>
          <p:cNvSpPr txBox="1"/>
          <p:nvPr>
            <p:custDataLst>
              <p:tags r:id="rId6"/>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20" name="Slide Tags" hidden="1"/>
          <p:cNvSpPr txBox="1"/>
          <p:nvPr>
            <p:custDataLst>
              <p:tags r:id="rId7"/>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2"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41" name="Report Date"/>
          <p:cNvSpPr txBox="1"/>
          <p:nvPr>
            <p:custDataLst>
              <p:tags r:id="rId8"/>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42" name="Page Number"/>
          <p:cNvSpPr txBox="1"/>
          <p:nvPr>
            <p:custDataLst>
              <p:tags r:id="rId9"/>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43" name="Presentation Disclaimer"/>
          <p:cNvSpPr txBox="1"/>
          <p:nvPr>
            <p:custDataLst>
              <p:tags r:id="rId10"/>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45" name="Straight Connector 44"/>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46" name="Section Footer"/>
          <p:cNvSpPr txBox="1"/>
          <p:nvPr>
            <p:custDataLst>
              <p:tags r:id="rId11"/>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48" name="Draft stamp"/>
          <p:cNvSpPr txBox="1"/>
          <p:nvPr>
            <p:custDataLst>
              <p:tags r:id="rId12"/>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290796310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Content: Three Large Bottom">
    <p:spTree>
      <p:nvGrpSpPr>
        <p:cNvPr id="1" name=""/>
        <p:cNvGrpSpPr/>
        <p:nvPr/>
      </p:nvGrpSpPr>
      <p:grpSpPr>
        <a:xfrm>
          <a:off x="0" y="0"/>
          <a:ext cx="0" cy="0"/>
          <a:chOff x="0" y="0"/>
          <a:chExt cx="0" cy="0"/>
        </a:xfrm>
      </p:grpSpPr>
      <p:sp>
        <p:nvSpPr>
          <p:cNvPr id="48"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46" name="HeaderTOCPlaceholder"/>
          <p:cNvSpPr txBox="1"/>
          <p:nvPr>
            <p:custDataLst>
              <p:tags r:id="rId1"/>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cxnSp>
        <p:nvCxnSpPr>
          <p:cNvPr id="53" name="Straight Connector 52"/>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1" name="Section Header"/>
          <p:cNvSpPr txBox="1"/>
          <p:nvPr>
            <p:custDataLst>
              <p:tags r:id="rId2"/>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2" name="Date/Filepath" hidden="1"/>
          <p:cNvSpPr txBox="1"/>
          <p:nvPr>
            <p:custDataLst>
              <p:tags r:id="rId3"/>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21" name="Slide Tags" hidden="1"/>
          <p:cNvSpPr txBox="1"/>
          <p:nvPr>
            <p:custDataLst>
              <p:tags r:id="rId4"/>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8"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Content Placeholder 2"/>
          <p:cNvSpPr>
            <a:spLocks noGrp="1"/>
          </p:cNvSpPr>
          <p:nvPr>
            <p:ph sz="quarter" idx="10"/>
            <p:custDataLst>
              <p:tags r:id="rId5"/>
            </p:custDataLst>
          </p:nvPr>
        </p:nvSpPr>
        <p:spPr>
          <a:xfrm>
            <a:off x="642851" y="1815353"/>
            <a:ext cx="5364480" cy="2080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4" name="Content Placeholder 3"/>
          <p:cNvSpPr>
            <a:spLocks noGrp="1"/>
          </p:cNvSpPr>
          <p:nvPr>
            <p:ph sz="quarter" idx="11"/>
            <p:custDataLst>
              <p:tags r:id="rId6"/>
            </p:custDataLst>
          </p:nvPr>
        </p:nvSpPr>
        <p:spPr>
          <a:xfrm>
            <a:off x="6184669" y="1815353"/>
            <a:ext cx="5364480" cy="2080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6" name="Content Placeholder 4"/>
          <p:cNvSpPr>
            <a:spLocks noGrp="1"/>
          </p:cNvSpPr>
          <p:nvPr>
            <p:ph sz="quarter" idx="12"/>
            <p:custDataLst>
              <p:tags r:id="rId7"/>
            </p:custDataLst>
          </p:nvPr>
        </p:nvSpPr>
        <p:spPr>
          <a:xfrm>
            <a:off x="642851" y="4035134"/>
            <a:ext cx="10906298" cy="2080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3"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5" name="Report Date"/>
          <p:cNvSpPr txBox="1"/>
          <p:nvPr>
            <p:custDataLst>
              <p:tags r:id="rId8"/>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7" name="Page Number"/>
          <p:cNvSpPr txBox="1"/>
          <p:nvPr>
            <p:custDataLst>
              <p:tags r:id="rId9"/>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30" name="Presentation Disclaimer"/>
          <p:cNvSpPr txBox="1"/>
          <p:nvPr>
            <p:custDataLst>
              <p:tags r:id="rId10"/>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37" name="Straight Connector 36"/>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Section Footer"/>
          <p:cNvSpPr txBox="1"/>
          <p:nvPr>
            <p:custDataLst>
              <p:tags r:id="rId11"/>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39" name="Draft stamp"/>
          <p:cNvSpPr txBox="1"/>
          <p:nvPr>
            <p:custDataLst>
              <p:tags r:id="rId12"/>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37176802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Content: Four">
    <p:spTree>
      <p:nvGrpSpPr>
        <p:cNvPr id="1" name=""/>
        <p:cNvGrpSpPr/>
        <p:nvPr/>
      </p:nvGrpSpPr>
      <p:grpSpPr>
        <a:xfrm>
          <a:off x="0" y="0"/>
          <a:ext cx="0" cy="0"/>
          <a:chOff x="0" y="0"/>
          <a:chExt cx="0" cy="0"/>
        </a:xfrm>
      </p:grpSpPr>
      <p:sp>
        <p:nvSpPr>
          <p:cNvPr id="53"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34" name="Content Placeholder 2"/>
          <p:cNvSpPr>
            <a:spLocks noGrp="1"/>
          </p:cNvSpPr>
          <p:nvPr>
            <p:ph sz="quarter" idx="24"/>
          </p:nvPr>
        </p:nvSpPr>
        <p:spPr>
          <a:xfrm>
            <a:off x="642851" y="1815353"/>
            <a:ext cx="5364480" cy="2081605"/>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6" name="Content Placeholder 3"/>
          <p:cNvSpPr>
            <a:spLocks noGrp="1"/>
          </p:cNvSpPr>
          <p:nvPr>
            <p:ph sz="quarter" idx="25"/>
          </p:nvPr>
        </p:nvSpPr>
        <p:spPr>
          <a:xfrm>
            <a:off x="6184669" y="1815353"/>
            <a:ext cx="5364480" cy="2081605"/>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8" name="Content Placeholder 4"/>
          <p:cNvSpPr>
            <a:spLocks noGrp="1"/>
          </p:cNvSpPr>
          <p:nvPr>
            <p:ph sz="quarter" idx="26"/>
          </p:nvPr>
        </p:nvSpPr>
        <p:spPr>
          <a:xfrm>
            <a:off x="642851" y="4034118"/>
            <a:ext cx="5364480" cy="2081605"/>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0" name="Content Placeholder 5"/>
          <p:cNvSpPr>
            <a:spLocks noGrp="1"/>
          </p:cNvSpPr>
          <p:nvPr>
            <p:ph sz="quarter" idx="27"/>
          </p:nvPr>
        </p:nvSpPr>
        <p:spPr>
          <a:xfrm>
            <a:off x="6184669" y="4034118"/>
            <a:ext cx="5364480" cy="2081605"/>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1" name="HeaderTOCPlaceholder"/>
          <p:cNvSpPr txBox="1"/>
          <p:nvPr>
            <p:custDataLst>
              <p:tags r:id="rId1"/>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cxnSp>
        <p:nvCxnSpPr>
          <p:cNvPr id="58" name="Straight Connector 57"/>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6" name="Section Header"/>
          <p:cNvSpPr txBox="1"/>
          <p:nvPr>
            <p:custDataLst>
              <p:tags r:id="rId2"/>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7" name="Date/Filepath" hidden="1"/>
          <p:cNvSpPr txBox="1"/>
          <p:nvPr>
            <p:custDataLst>
              <p:tags r:id="rId3"/>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21" name="Slide Tags" hidden="1"/>
          <p:cNvSpPr txBox="1"/>
          <p:nvPr>
            <p:custDataLst>
              <p:tags r:id="rId4"/>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3"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9" name="Report Date"/>
          <p:cNvSpPr txBox="1"/>
          <p:nvPr>
            <p:custDataLst>
              <p:tags r:id="rId5"/>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31" name="Page Number"/>
          <p:cNvSpPr txBox="1"/>
          <p:nvPr>
            <p:custDataLst>
              <p:tags r:id="rId6"/>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33" name="Presentation Disclaimer"/>
          <p:cNvSpPr txBox="1"/>
          <p:nvPr>
            <p:custDataLst>
              <p:tags r:id="rId7"/>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37" name="Straight Connector 36"/>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Section Footer"/>
          <p:cNvSpPr txBox="1"/>
          <p:nvPr>
            <p:custDataLst>
              <p:tags r:id="rId8"/>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41" name="Draft stamp"/>
          <p:cNvSpPr txBox="1"/>
          <p:nvPr>
            <p:custDataLst>
              <p:tags r:id="rId9"/>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26670253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2" name="Date/Filepath" hidden="1"/>
          <p:cNvSpPr txBox="1"/>
          <p:nvPr>
            <p:custDataLst>
              <p:tags r:id="rId1"/>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5" name="Slide Tags" hidden="1"/>
          <p:cNvSpPr txBox="1"/>
          <p:nvPr>
            <p:custDataLst>
              <p:tags r:id="rId2"/>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spTree>
    <p:extLst>
      <p:ext uri="{BB962C8B-B14F-4D97-AF65-F5344CB8AC3E}">
        <p14:creationId xmlns:p14="http://schemas.microsoft.com/office/powerpoint/2010/main" val="33194344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Content: Title Only No Header Footer">
    <p:spTree>
      <p:nvGrpSpPr>
        <p:cNvPr id="1" name=""/>
        <p:cNvGrpSpPr/>
        <p:nvPr/>
      </p:nvGrpSpPr>
      <p:grpSpPr>
        <a:xfrm>
          <a:off x="0" y="0"/>
          <a:ext cx="0" cy="0"/>
          <a:chOff x="0" y="0"/>
          <a:chExt cx="0" cy="0"/>
        </a:xfrm>
      </p:grpSpPr>
      <p:sp>
        <p:nvSpPr>
          <p:cNvPr id="22"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12" name="HeaderTOCPlaceholder"/>
          <p:cNvSpPr txBox="1"/>
          <p:nvPr>
            <p:custDataLst>
              <p:tags r:id="rId1"/>
            </p:custDataLst>
          </p:nvPr>
        </p:nvSpPr>
        <p:spPr>
          <a:xfrm>
            <a:off x="4341090"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cxnSp>
        <p:nvCxnSpPr>
          <p:cNvPr id="21" name="Straight Connector 20"/>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8" name="Slide Tags" hidden="1"/>
          <p:cNvSpPr txBox="1"/>
          <p:nvPr>
            <p:custDataLst>
              <p:tags r:id="rId2"/>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13"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89721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Content: Header Footer Only">
    <p:spTree>
      <p:nvGrpSpPr>
        <p:cNvPr id="1" name=""/>
        <p:cNvGrpSpPr/>
        <p:nvPr/>
      </p:nvGrpSpPr>
      <p:grpSpPr>
        <a:xfrm>
          <a:off x="0" y="0"/>
          <a:ext cx="0" cy="0"/>
          <a:chOff x="0" y="0"/>
          <a:chExt cx="0" cy="0"/>
        </a:xfrm>
      </p:grpSpPr>
      <p:sp>
        <p:nvSpPr>
          <p:cNvPr id="13" name="HeaderTOCPlaceholder"/>
          <p:cNvSpPr txBox="1"/>
          <p:nvPr>
            <p:custDataLst>
              <p:tags r:id="rId1"/>
            </p:custDataLst>
          </p:nvPr>
        </p:nvSpPr>
        <p:spPr>
          <a:xfrm>
            <a:off x="4341090"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18" name="Section Header"/>
          <p:cNvSpPr txBox="1"/>
          <p:nvPr>
            <p:custDataLst>
              <p:tags r:id="rId2"/>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6" name="Date/Filepath" hidden="1"/>
          <p:cNvSpPr txBox="1"/>
          <p:nvPr>
            <p:custDataLst>
              <p:tags r:id="rId3"/>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7" name="Slide Tags" hidden="1"/>
          <p:cNvSpPr txBox="1"/>
          <p:nvPr>
            <p:custDataLst>
              <p:tags r:id="rId4"/>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1"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0" name="Report Date"/>
          <p:cNvSpPr txBox="1"/>
          <p:nvPr>
            <p:custDataLst>
              <p:tags r:id="rId5"/>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2" name="Page Number"/>
          <p:cNvSpPr txBox="1"/>
          <p:nvPr>
            <p:custDataLst>
              <p:tags r:id="rId6"/>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7" name="Presentation Disclaimer"/>
          <p:cNvSpPr txBox="1"/>
          <p:nvPr>
            <p:custDataLst>
              <p:tags r:id="rId7"/>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28" name="Straight Connector 27"/>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Section Footer"/>
          <p:cNvSpPr txBox="1"/>
          <p:nvPr>
            <p:custDataLst>
              <p:tags r:id="rId8"/>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30" name="Draft stamp"/>
          <p:cNvSpPr txBox="1"/>
          <p:nvPr>
            <p:custDataLst>
              <p:tags r:id="rId9"/>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3270510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47"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34" name="Content Placeholder 2"/>
          <p:cNvSpPr>
            <a:spLocks noGrp="1"/>
          </p:cNvSpPr>
          <p:nvPr>
            <p:ph sz="quarter" idx="24"/>
            <p:custDataLst>
              <p:tags r:id="rId1"/>
            </p:custDataLst>
          </p:nvPr>
        </p:nvSpPr>
        <p:spPr>
          <a:xfrm>
            <a:off x="642851" y="1815353"/>
            <a:ext cx="5364480"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6" name="Content Placeholder 3"/>
          <p:cNvSpPr>
            <a:spLocks noGrp="1"/>
          </p:cNvSpPr>
          <p:nvPr>
            <p:ph sz="quarter" idx="25"/>
            <p:custDataLst>
              <p:tags r:id="rId2"/>
            </p:custDataLst>
          </p:nvPr>
        </p:nvSpPr>
        <p:spPr>
          <a:xfrm>
            <a:off x="6184669" y="1815353"/>
            <a:ext cx="5364480"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5" name="HeaderTOCPlaceholder"/>
          <p:cNvSpPr txBox="1"/>
          <p:nvPr>
            <p:custDataLst>
              <p:tags r:id="rId3"/>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cxnSp>
        <p:nvCxnSpPr>
          <p:cNvPr id="52" name="Straight Connector 51"/>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8" name="Section Header"/>
          <p:cNvSpPr txBox="1"/>
          <p:nvPr>
            <p:custDataLst>
              <p:tags r:id="rId4"/>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1" name="Date/Filepath" hidden="1"/>
          <p:cNvSpPr txBox="1"/>
          <p:nvPr>
            <p:custDataLst>
              <p:tags r:id="rId5"/>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9" name="Slide Tags" hidden="1"/>
          <p:cNvSpPr txBox="1"/>
          <p:nvPr>
            <p:custDataLst>
              <p:tags r:id="rId6"/>
            </p:custDataLst>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cxnSp>
        <p:nvCxnSpPr>
          <p:cNvPr id="22"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39" name="Report Date"/>
          <p:cNvSpPr txBox="1"/>
          <p:nvPr>
            <p:custDataLst>
              <p:tags r:id="rId7"/>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40" name="Page Number"/>
          <p:cNvSpPr txBox="1"/>
          <p:nvPr>
            <p:custDataLst>
              <p:tags r:id="rId8"/>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41" name="Presentation Disclaimer"/>
          <p:cNvSpPr txBox="1"/>
          <p:nvPr>
            <p:custDataLst>
              <p:tags r:id="rId9"/>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42" name="Straight Connector 41"/>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43" name="Section Footer"/>
          <p:cNvSpPr txBox="1"/>
          <p:nvPr>
            <p:custDataLst>
              <p:tags r:id="rId10"/>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44" name="Draft stamp"/>
          <p:cNvSpPr txBox="1"/>
          <p:nvPr>
            <p:custDataLst>
              <p:tags r:id="rId11"/>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134053324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Intro Only">
    <p:spTree>
      <p:nvGrpSpPr>
        <p:cNvPr id="1" name=""/>
        <p:cNvGrpSpPr/>
        <p:nvPr/>
      </p:nvGrpSpPr>
      <p:grpSpPr>
        <a:xfrm>
          <a:off x="0" y="0"/>
          <a:ext cx="0" cy="0"/>
          <a:chOff x="0" y="0"/>
          <a:chExt cx="0" cy="0"/>
        </a:xfrm>
      </p:grpSpPr>
      <p:sp>
        <p:nvSpPr>
          <p:cNvPr id="13" name="HeaderTOCPlaceholder"/>
          <p:cNvSpPr txBox="1"/>
          <p:nvPr>
            <p:custDataLst>
              <p:tags r:id="rId1"/>
            </p:custDataLst>
          </p:nvPr>
        </p:nvSpPr>
        <p:spPr>
          <a:xfrm>
            <a:off x="4341090"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6" name="Date/Filepath" hidden="1"/>
          <p:cNvSpPr txBox="1"/>
          <p:nvPr>
            <p:custDataLst>
              <p:tags r:id="rId2"/>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7" name="Slide Tags" hidden="1"/>
          <p:cNvSpPr txBox="1"/>
          <p:nvPr>
            <p:custDataLst>
              <p:tags r:id="rId3"/>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15"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0" name="Report Date"/>
          <p:cNvSpPr txBox="1"/>
          <p:nvPr>
            <p:custDataLst>
              <p:tags r:id="rId4"/>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2" name="Page Number"/>
          <p:cNvSpPr txBox="1"/>
          <p:nvPr>
            <p:custDataLst>
              <p:tags r:id="rId5"/>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6" name="Presentation Disclaimer"/>
          <p:cNvSpPr txBox="1"/>
          <p:nvPr>
            <p:custDataLst>
              <p:tags r:id="rId6"/>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27" name="Straight Connector 26"/>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Section Footer"/>
          <p:cNvSpPr txBox="1"/>
          <p:nvPr>
            <p:custDataLst>
              <p:tags r:id="rId7"/>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9" name="Draft stamp"/>
          <p:cNvSpPr txBox="1"/>
          <p:nvPr>
            <p:custDataLst>
              <p:tags r:id="rId8"/>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85689931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13" name="Section Divider Title"/>
          <p:cNvSpPr>
            <a:spLocks noGrp="1"/>
          </p:cNvSpPr>
          <p:nvPr>
            <p:ph type="title" hasCustomPrompt="1"/>
            <p:custDataLst>
              <p:tags r:id="rId1"/>
            </p:custDataLst>
          </p:nvPr>
        </p:nvSpPr>
        <p:spPr>
          <a:xfrm>
            <a:off x="641455" y="886235"/>
            <a:ext cx="3504394" cy="1303525"/>
          </a:xfrm>
        </p:spPr>
        <p:txBody>
          <a:bodyPr wrap="square" tIns="0" bIns="0" anchor="t">
            <a:spAutoFit/>
          </a:bodyPr>
          <a:lstStyle>
            <a:lvl1pPr algn="l">
              <a:defRPr sz="2824" b="1" i="1" cap="none">
                <a:solidFill>
                  <a:schemeClr val="tx2"/>
                </a:solidFill>
              </a:defRPr>
            </a:lvl1pPr>
          </a:lstStyle>
          <a:p>
            <a:r>
              <a:rPr lang="en-GB" noProof="0" dirty="0" smtClean="0"/>
              <a:t>Click to add Section Divider Title</a:t>
            </a:r>
            <a:endParaRPr lang="en-GB" noProof="0" dirty="0"/>
          </a:p>
        </p:txBody>
      </p:sp>
      <p:sp>
        <p:nvSpPr>
          <p:cNvPr id="25" name="DividerTOCPlaceholder"/>
          <p:cNvSpPr txBox="1"/>
          <p:nvPr>
            <p:custDataLst>
              <p:tags r:id="rId2"/>
            </p:custDataLst>
          </p:nvPr>
        </p:nvSpPr>
        <p:spPr>
          <a:xfrm>
            <a:off x="4350545" y="908471"/>
            <a:ext cx="7204364" cy="5209941"/>
          </a:xfrm>
          <a:prstGeom prst="rect">
            <a:avLst/>
          </a:prstGeom>
          <a:noFill/>
          <a:ln>
            <a:noFill/>
          </a:ln>
        </p:spPr>
        <p:txBody>
          <a:bodyPr wrap="square" lIns="0" tIns="0" rIns="0" bIns="0" rtlCol="0">
            <a:noAutofit/>
          </a:bodyPr>
          <a:lstStyle/>
          <a:p>
            <a:endParaRPr lang="en-GB" sz="971" noProof="1" smtClean="0">
              <a:solidFill>
                <a:schemeClr val="tx1"/>
              </a:solidFill>
              <a:latin typeface="Georgia" pitchFamily="18" charset="0"/>
              <a:cs typeface="Arial" pitchFamily="34" charset="0"/>
            </a:endParaRPr>
          </a:p>
        </p:txBody>
      </p:sp>
      <p:sp>
        <p:nvSpPr>
          <p:cNvPr id="24" name="HeaderTOCPlaceholder"/>
          <p:cNvSpPr txBox="1"/>
          <p:nvPr>
            <p:custDataLst>
              <p:tags r:id="rId3"/>
            </p:custDataLst>
          </p:nvPr>
        </p:nvSpPr>
        <p:spPr>
          <a:xfrm>
            <a:off x="4341090"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29" name="Section Header"/>
          <p:cNvSpPr txBox="1"/>
          <p:nvPr>
            <p:custDataLst>
              <p:tags r:id="rId4"/>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14" name="Date/Filepath" hidden="1"/>
          <p:cNvSpPr txBox="1"/>
          <p:nvPr>
            <p:custDataLst>
              <p:tags r:id="rId5"/>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1" name="Slide Tags" hidden="1"/>
          <p:cNvSpPr txBox="1"/>
          <p:nvPr>
            <p:custDataLst>
              <p:tags r:id="rId6"/>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0"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18" name="Report Date"/>
          <p:cNvSpPr txBox="1"/>
          <p:nvPr>
            <p:custDataLst>
              <p:tags r:id="rId7"/>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19" name="Page Number"/>
          <p:cNvSpPr txBox="1"/>
          <p:nvPr>
            <p:custDataLst>
              <p:tags r:id="rId8"/>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1" name="Presentation Disclaimer"/>
          <p:cNvSpPr txBox="1"/>
          <p:nvPr>
            <p:custDataLst>
              <p:tags r:id="rId9"/>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23" name="Straight Connector 22"/>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6" name="Section Footer"/>
          <p:cNvSpPr txBox="1"/>
          <p:nvPr>
            <p:custDataLst>
              <p:tags r:id="rId10"/>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8" name="Draft stamp"/>
          <p:cNvSpPr txBox="1"/>
          <p:nvPr>
            <p:custDataLst>
              <p:tags r:id="rId11"/>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292384706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Appendix Divider">
    <p:spTree>
      <p:nvGrpSpPr>
        <p:cNvPr id="1" name=""/>
        <p:cNvGrpSpPr/>
        <p:nvPr/>
      </p:nvGrpSpPr>
      <p:grpSpPr>
        <a:xfrm>
          <a:off x="0" y="0"/>
          <a:ext cx="0" cy="0"/>
          <a:chOff x="0" y="0"/>
          <a:chExt cx="0" cy="0"/>
        </a:xfrm>
      </p:grpSpPr>
      <p:sp>
        <p:nvSpPr>
          <p:cNvPr id="2" name="Appendix Divider Title"/>
          <p:cNvSpPr>
            <a:spLocks noGrp="1"/>
          </p:cNvSpPr>
          <p:nvPr>
            <p:ph type="title" hasCustomPrompt="1"/>
            <p:custDataLst>
              <p:tags r:id="rId1"/>
            </p:custDataLst>
          </p:nvPr>
        </p:nvSpPr>
        <p:spPr>
          <a:xfrm>
            <a:off x="642850" y="886235"/>
            <a:ext cx="3513514" cy="1303525"/>
          </a:xfrm>
        </p:spPr>
        <p:txBody>
          <a:bodyPr wrap="square" tIns="0" bIns="0" anchor="t">
            <a:spAutoFit/>
          </a:bodyPr>
          <a:lstStyle>
            <a:lvl1pPr algn="l">
              <a:defRPr sz="2824" b="1" i="1" cap="none" baseline="0">
                <a:latin typeface="+mj-lt"/>
              </a:defRPr>
            </a:lvl1pPr>
          </a:lstStyle>
          <a:p>
            <a:r>
              <a:rPr lang="en-GB" noProof="0" dirty="0" smtClean="0"/>
              <a:t>Click to add Appendix Divider Title</a:t>
            </a:r>
            <a:endParaRPr lang="en-GB" noProof="0" dirty="0"/>
          </a:p>
        </p:txBody>
      </p:sp>
      <p:sp>
        <p:nvSpPr>
          <p:cNvPr id="18" name="DividerTOCPlaceholder"/>
          <p:cNvSpPr txBox="1"/>
          <p:nvPr>
            <p:custDataLst>
              <p:tags r:id="rId2"/>
            </p:custDataLst>
          </p:nvPr>
        </p:nvSpPr>
        <p:spPr>
          <a:xfrm>
            <a:off x="4350545" y="908470"/>
            <a:ext cx="7204364" cy="5209412"/>
          </a:xfrm>
          <a:prstGeom prst="rect">
            <a:avLst/>
          </a:prstGeom>
          <a:noFill/>
          <a:ln>
            <a:noFill/>
          </a:ln>
        </p:spPr>
        <p:txBody>
          <a:bodyPr wrap="square" lIns="0" tIns="0" rIns="0" bIns="0" rtlCol="0">
            <a:noAutofit/>
          </a:bodyPr>
          <a:lstStyle/>
          <a:p>
            <a:endParaRPr lang="en-GB" sz="971" noProof="1" smtClean="0">
              <a:solidFill>
                <a:schemeClr val="tx1"/>
              </a:solidFill>
              <a:latin typeface="Georgia" pitchFamily="18" charset="0"/>
              <a:cs typeface="Arial" pitchFamily="34" charset="0"/>
            </a:endParaRPr>
          </a:p>
        </p:txBody>
      </p:sp>
      <p:sp>
        <p:nvSpPr>
          <p:cNvPr id="26" name="HeaderTOCPlaceholder"/>
          <p:cNvSpPr txBox="1"/>
          <p:nvPr>
            <p:custDataLst>
              <p:tags r:id="rId3"/>
            </p:custDataLst>
          </p:nvPr>
        </p:nvSpPr>
        <p:spPr>
          <a:xfrm>
            <a:off x="4341090"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19" name="Section Header"/>
          <p:cNvSpPr txBox="1"/>
          <p:nvPr>
            <p:custDataLst>
              <p:tags r:id="rId4"/>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17" name="Date/Filepath" hidden="1"/>
          <p:cNvSpPr txBox="1"/>
          <p:nvPr>
            <p:custDataLst>
              <p:tags r:id="rId5"/>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6" name="Slide Tags" hidden="1"/>
          <p:cNvSpPr txBox="1"/>
          <p:nvPr>
            <p:custDataLst>
              <p:tags r:id="rId6"/>
            </p:custDataLst>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8"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1" name="Report Date"/>
          <p:cNvSpPr txBox="1"/>
          <p:nvPr>
            <p:custDataLst>
              <p:tags r:id="rId7"/>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3" name="Page Number"/>
          <p:cNvSpPr txBox="1"/>
          <p:nvPr>
            <p:custDataLst>
              <p:tags r:id="rId8"/>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5" name="Presentation Disclaimer"/>
          <p:cNvSpPr txBox="1"/>
          <p:nvPr>
            <p:custDataLst>
              <p:tags r:id="rId9"/>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27" name="Straight Connector 26"/>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Section Footer"/>
          <p:cNvSpPr txBox="1"/>
          <p:nvPr>
            <p:custDataLst>
              <p:tags r:id="rId10"/>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30" name="Draft stamp"/>
          <p:cNvSpPr txBox="1"/>
          <p:nvPr>
            <p:custDataLst>
              <p:tags r:id="rId11"/>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167050661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At a glance">
    <p:spTree>
      <p:nvGrpSpPr>
        <p:cNvPr id="1" name=""/>
        <p:cNvGrpSpPr/>
        <p:nvPr/>
      </p:nvGrpSpPr>
      <p:grpSpPr>
        <a:xfrm>
          <a:off x="0" y="0"/>
          <a:ext cx="0" cy="0"/>
          <a:chOff x="0" y="0"/>
          <a:chExt cx="0" cy="0"/>
        </a:xfrm>
      </p:grpSpPr>
      <p:sp>
        <p:nvSpPr>
          <p:cNvPr id="13" name="Banner"/>
          <p:cNvSpPr>
            <a:spLocks noGrp="1"/>
          </p:cNvSpPr>
          <p:nvPr>
            <p:ph type="title" hasCustomPrompt="1"/>
          </p:nvPr>
        </p:nvSpPr>
        <p:spPr>
          <a:xfrm>
            <a:off x="642851" y="941294"/>
            <a:ext cx="3513513" cy="742278"/>
          </a:xfrm>
        </p:spPr>
        <p:txBody>
          <a:bodyPr wrap="square" tIns="0" bIns="0" anchor="t">
            <a:noAutofit/>
          </a:bodyPr>
          <a:lstStyle>
            <a:lvl1pPr algn="l">
              <a:defRPr sz="1324" b="1" i="0" cap="none">
                <a:solidFill>
                  <a:schemeClr val="tx2"/>
                </a:solidFill>
              </a:defRPr>
            </a:lvl1pPr>
          </a:lstStyle>
          <a:p>
            <a:r>
              <a:rPr lang="en-GB" noProof="0" dirty="0" smtClean="0"/>
              <a:t>At a glance</a:t>
            </a:r>
            <a:endParaRPr lang="en-GB" noProof="0" dirty="0"/>
          </a:p>
        </p:txBody>
      </p:sp>
      <p:sp>
        <p:nvSpPr>
          <p:cNvPr id="17" name="Text Placeholder"/>
          <p:cNvSpPr>
            <a:spLocks noGrp="1"/>
          </p:cNvSpPr>
          <p:nvPr>
            <p:ph type="body" sz="quarter" idx="30" hasCustomPrompt="1"/>
          </p:nvPr>
        </p:nvSpPr>
        <p:spPr>
          <a:xfrm>
            <a:off x="4346182" y="941293"/>
            <a:ext cx="7202967" cy="742278"/>
          </a:xfrm>
        </p:spPr>
        <p:txBody>
          <a:bodyPr vert="horz" lIns="0" tIns="0" rIns="0" bIns="0" rtlCol="0">
            <a:noAutofit/>
          </a:bodyPr>
          <a:lstStyle>
            <a:lvl1pPr marL="0" marR="0" indent="0" algn="l" defTabSz="899010" rtl="0" eaLnBrk="1" fontAlgn="base" latinLnBrk="0" hangingPunct="1">
              <a:lnSpc>
                <a:spcPct val="100000"/>
              </a:lnSpc>
              <a:spcBef>
                <a:spcPct val="0"/>
              </a:spcBef>
              <a:spcAft>
                <a:spcPts val="0"/>
              </a:spcAft>
              <a:buClr>
                <a:srgbClr val="000000"/>
              </a:buClr>
              <a:buSzTx/>
              <a:buFont typeface="Wingdings" pitchFamily="2" charset="2"/>
              <a:buNone/>
              <a:tabLst/>
              <a:defRPr lang="en-GB" sz="971" b="0" i="1" kern="1200" noProof="0" dirty="0" smtClean="0">
                <a:solidFill>
                  <a:schemeClr val="tx2"/>
                </a:solidFill>
                <a:latin typeface="Georgia" pitchFamily="18" charset="0"/>
                <a:ea typeface="+mn-ea"/>
                <a:cs typeface="+mn-cs"/>
              </a:defRPr>
            </a:lvl1pPr>
          </a:lstStyle>
          <a:p>
            <a:pPr lvl="0" algn="l" defTabSz="899010" rtl="0" eaLnBrk="1" latinLnBrk="0" hangingPunct="1">
              <a:spcBef>
                <a:spcPct val="0"/>
              </a:spcBef>
              <a:buNone/>
            </a:pPr>
            <a:r>
              <a:rPr lang="en-GB" dirty="0" smtClean="0"/>
              <a:t>PwC view – Insert text here</a:t>
            </a:r>
          </a:p>
        </p:txBody>
      </p:sp>
      <p:cxnSp>
        <p:nvCxnSpPr>
          <p:cNvPr id="34" name="Straight Connector 33"/>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0" name="HeaderTOCPlaceholder"/>
          <p:cNvSpPr txBox="1"/>
          <p:nvPr>
            <p:custDataLst>
              <p:tags r:id="rId1"/>
            </p:custDataLst>
          </p:nvPr>
        </p:nvSpPr>
        <p:spPr>
          <a:xfrm>
            <a:off x="4344785"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25" name="Section Header"/>
          <p:cNvSpPr txBox="1"/>
          <p:nvPr>
            <p:custDataLst>
              <p:tags r:id="rId2"/>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14" name="Date/Filepath" hidden="1"/>
          <p:cNvSpPr txBox="1"/>
          <p:nvPr>
            <p:custDataLst>
              <p:tags r:id="rId3"/>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1" name="Slide Tags" hidden="1"/>
          <p:cNvSpPr txBox="1"/>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2"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19" name="Report Date"/>
          <p:cNvSpPr txBox="1"/>
          <p:nvPr>
            <p:custDataLst>
              <p:tags r:id="rId4"/>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1" name="Page Number"/>
          <p:cNvSpPr txBox="1"/>
          <p:nvPr>
            <p:custDataLst>
              <p:tags r:id="rId5"/>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3" name="Presentation Disclaimer"/>
          <p:cNvSpPr txBox="1"/>
          <p:nvPr>
            <p:custDataLst>
              <p:tags r:id="rId6"/>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24" name="Straight Connector 23"/>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6" name="Section Footer"/>
          <p:cNvSpPr txBox="1"/>
          <p:nvPr>
            <p:custDataLst>
              <p:tags r:id="rId7"/>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28" name="Draft stamp"/>
          <p:cNvSpPr txBox="1"/>
          <p:nvPr>
            <p:custDataLst>
              <p:tags r:id="rId8"/>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172912180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At a glance Content: Three">
    <p:spTree>
      <p:nvGrpSpPr>
        <p:cNvPr id="1" name=""/>
        <p:cNvGrpSpPr/>
        <p:nvPr/>
      </p:nvGrpSpPr>
      <p:grpSpPr>
        <a:xfrm>
          <a:off x="0" y="0"/>
          <a:ext cx="0" cy="0"/>
          <a:chOff x="0" y="0"/>
          <a:chExt cx="0" cy="0"/>
        </a:xfrm>
      </p:grpSpPr>
      <p:sp>
        <p:nvSpPr>
          <p:cNvPr id="13" name="Banner"/>
          <p:cNvSpPr>
            <a:spLocks noGrp="1"/>
          </p:cNvSpPr>
          <p:nvPr>
            <p:ph type="title" hasCustomPrompt="1"/>
          </p:nvPr>
        </p:nvSpPr>
        <p:spPr>
          <a:xfrm>
            <a:off x="642851" y="941294"/>
            <a:ext cx="3513513" cy="742278"/>
          </a:xfrm>
        </p:spPr>
        <p:txBody>
          <a:bodyPr wrap="square" tIns="0" bIns="0" anchor="t">
            <a:noAutofit/>
          </a:bodyPr>
          <a:lstStyle>
            <a:lvl1pPr algn="l">
              <a:defRPr sz="1324" b="1" i="0" cap="none">
                <a:solidFill>
                  <a:schemeClr val="tx2"/>
                </a:solidFill>
                <a:latin typeface="+mj-lt"/>
                <a:cs typeface="Arial"/>
              </a:defRPr>
            </a:lvl1pPr>
          </a:lstStyle>
          <a:p>
            <a:r>
              <a:rPr lang="en-GB" noProof="0" dirty="0" smtClean="0"/>
              <a:t>At a glance – our views</a:t>
            </a:r>
            <a:endParaRPr lang="en-GB" noProof="0" dirty="0"/>
          </a:p>
        </p:txBody>
      </p:sp>
      <p:sp>
        <p:nvSpPr>
          <p:cNvPr id="17" name="Text Placeholder"/>
          <p:cNvSpPr>
            <a:spLocks noGrp="1"/>
          </p:cNvSpPr>
          <p:nvPr>
            <p:ph type="body" sz="quarter" idx="30" hasCustomPrompt="1"/>
          </p:nvPr>
        </p:nvSpPr>
        <p:spPr>
          <a:xfrm>
            <a:off x="4346182" y="941293"/>
            <a:ext cx="7204364" cy="742278"/>
          </a:xfrm>
        </p:spPr>
        <p:txBody>
          <a:bodyPr vert="horz" lIns="0" tIns="0" rIns="0" bIns="0" rtlCol="0">
            <a:noAutofit/>
          </a:bodyPr>
          <a:lstStyle>
            <a:lvl1pPr marL="0" marR="0" indent="0" algn="l" defTabSz="899010" rtl="0" eaLnBrk="1" fontAlgn="base" latinLnBrk="0" hangingPunct="1">
              <a:lnSpc>
                <a:spcPct val="100000"/>
              </a:lnSpc>
              <a:spcBef>
                <a:spcPct val="0"/>
              </a:spcBef>
              <a:spcAft>
                <a:spcPts val="0"/>
              </a:spcAft>
              <a:buClr>
                <a:srgbClr val="000000"/>
              </a:buClr>
              <a:buSzTx/>
              <a:buFont typeface="Wingdings" pitchFamily="2" charset="2"/>
              <a:buNone/>
              <a:tabLst/>
              <a:defRPr lang="en-GB" sz="971" b="0" i="1" kern="1200" noProof="0" dirty="0" smtClean="0">
                <a:solidFill>
                  <a:schemeClr val="tx2"/>
                </a:solidFill>
                <a:latin typeface="Georgia" pitchFamily="18" charset="0"/>
                <a:ea typeface="+mn-ea"/>
                <a:cs typeface="+mn-cs"/>
              </a:defRPr>
            </a:lvl1pPr>
          </a:lstStyle>
          <a:p>
            <a:pPr lvl="0" algn="l" defTabSz="899010" rtl="0" eaLnBrk="1" latinLnBrk="0" hangingPunct="1">
              <a:spcBef>
                <a:spcPct val="0"/>
              </a:spcBef>
              <a:buNone/>
            </a:pPr>
            <a:r>
              <a:rPr lang="en-GB" dirty="0" smtClean="0"/>
              <a:t>Insert text here</a:t>
            </a:r>
          </a:p>
        </p:txBody>
      </p:sp>
      <p:sp>
        <p:nvSpPr>
          <p:cNvPr id="22" name="Content Placeholder 2"/>
          <p:cNvSpPr>
            <a:spLocks noGrp="1"/>
          </p:cNvSpPr>
          <p:nvPr>
            <p:ph sz="quarter" idx="31"/>
          </p:nvPr>
        </p:nvSpPr>
        <p:spPr>
          <a:xfrm>
            <a:off x="642851" y="1815353"/>
            <a:ext cx="3513513" cy="43084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1" name="Content Placeholder 3"/>
          <p:cNvSpPr>
            <a:spLocks noGrp="1"/>
          </p:cNvSpPr>
          <p:nvPr>
            <p:ph sz="quarter" idx="32"/>
          </p:nvPr>
        </p:nvSpPr>
        <p:spPr>
          <a:xfrm>
            <a:off x="4344785" y="1815353"/>
            <a:ext cx="3513513" cy="43084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3" name="Content Placeholder 4"/>
          <p:cNvSpPr>
            <a:spLocks noGrp="1"/>
          </p:cNvSpPr>
          <p:nvPr>
            <p:ph sz="quarter" idx="33"/>
          </p:nvPr>
        </p:nvSpPr>
        <p:spPr>
          <a:xfrm>
            <a:off x="8035636" y="1815353"/>
            <a:ext cx="3513513" cy="43084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34" name="Straight Connector 33"/>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0" name="HeaderTOCPlaceholder"/>
          <p:cNvSpPr txBox="1"/>
          <p:nvPr>
            <p:custDataLst>
              <p:tags r:id="rId1"/>
            </p:custDataLst>
          </p:nvPr>
        </p:nvSpPr>
        <p:spPr>
          <a:xfrm>
            <a:off x="4344785"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25" name="Section Header"/>
          <p:cNvSpPr txBox="1"/>
          <p:nvPr>
            <p:custDataLst>
              <p:tags r:id="rId2"/>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14" name="Date/Filepath" hidden="1"/>
          <p:cNvSpPr txBox="1"/>
          <p:nvPr>
            <p:custDataLst>
              <p:tags r:id="rId3"/>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1" name="Slide Tags" hidden="1"/>
          <p:cNvSpPr txBox="1"/>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7"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3" name="Report Date"/>
          <p:cNvSpPr txBox="1"/>
          <p:nvPr>
            <p:custDataLst>
              <p:tags r:id="rId4"/>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4" name="Page Number"/>
          <p:cNvSpPr txBox="1"/>
          <p:nvPr>
            <p:custDataLst>
              <p:tags r:id="rId5"/>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6" name="Presentation Disclaimer"/>
          <p:cNvSpPr txBox="1"/>
          <p:nvPr>
            <p:custDataLst>
              <p:tags r:id="rId6"/>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28" name="Straight Connector 27"/>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Section Footer"/>
          <p:cNvSpPr txBox="1"/>
          <p:nvPr>
            <p:custDataLst>
              <p:tags r:id="rId7"/>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40" name="Draft stamp"/>
          <p:cNvSpPr txBox="1"/>
          <p:nvPr>
            <p:custDataLst>
              <p:tags r:id="rId8"/>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331870930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At a glance Content: Six">
    <p:spTree>
      <p:nvGrpSpPr>
        <p:cNvPr id="1" name=""/>
        <p:cNvGrpSpPr/>
        <p:nvPr/>
      </p:nvGrpSpPr>
      <p:grpSpPr>
        <a:xfrm>
          <a:off x="0" y="0"/>
          <a:ext cx="0" cy="0"/>
          <a:chOff x="0" y="0"/>
          <a:chExt cx="0" cy="0"/>
        </a:xfrm>
      </p:grpSpPr>
      <p:sp>
        <p:nvSpPr>
          <p:cNvPr id="13" name="Banner"/>
          <p:cNvSpPr>
            <a:spLocks noGrp="1"/>
          </p:cNvSpPr>
          <p:nvPr>
            <p:ph type="title" hasCustomPrompt="1"/>
          </p:nvPr>
        </p:nvSpPr>
        <p:spPr>
          <a:xfrm>
            <a:off x="642851" y="941294"/>
            <a:ext cx="3513513" cy="742278"/>
          </a:xfrm>
        </p:spPr>
        <p:txBody>
          <a:bodyPr wrap="square" tIns="0" bIns="0" anchor="t">
            <a:noAutofit/>
          </a:bodyPr>
          <a:lstStyle>
            <a:lvl1pPr algn="l">
              <a:defRPr sz="1324" b="1" i="0" cap="none">
                <a:solidFill>
                  <a:schemeClr val="tx2"/>
                </a:solidFill>
              </a:defRPr>
            </a:lvl1pPr>
          </a:lstStyle>
          <a:p>
            <a:r>
              <a:rPr lang="en-GB" noProof="0" dirty="0" smtClean="0"/>
              <a:t>At a glance – our views</a:t>
            </a:r>
            <a:endParaRPr lang="en-GB" noProof="0" dirty="0"/>
          </a:p>
        </p:txBody>
      </p:sp>
      <p:sp>
        <p:nvSpPr>
          <p:cNvPr id="17" name="Text Placeholder"/>
          <p:cNvSpPr>
            <a:spLocks noGrp="1"/>
          </p:cNvSpPr>
          <p:nvPr>
            <p:ph type="body" sz="quarter" idx="30" hasCustomPrompt="1"/>
          </p:nvPr>
        </p:nvSpPr>
        <p:spPr>
          <a:xfrm>
            <a:off x="4346182" y="941293"/>
            <a:ext cx="7204364" cy="742278"/>
          </a:xfrm>
        </p:spPr>
        <p:txBody>
          <a:bodyPr vert="horz" lIns="0" tIns="0" rIns="0" bIns="0" rtlCol="0">
            <a:noAutofit/>
          </a:bodyPr>
          <a:lstStyle>
            <a:lvl1pPr marL="0" marR="0" indent="0" algn="l" defTabSz="899010" rtl="0" eaLnBrk="1" fontAlgn="base" latinLnBrk="0" hangingPunct="1">
              <a:lnSpc>
                <a:spcPct val="100000"/>
              </a:lnSpc>
              <a:spcBef>
                <a:spcPct val="0"/>
              </a:spcBef>
              <a:spcAft>
                <a:spcPts val="0"/>
              </a:spcAft>
              <a:buClr>
                <a:srgbClr val="000000"/>
              </a:buClr>
              <a:buSzTx/>
              <a:buFont typeface="Wingdings" pitchFamily="2" charset="2"/>
              <a:buNone/>
              <a:tabLst/>
              <a:defRPr lang="en-GB" sz="971" b="0" i="1" kern="1200" noProof="0" dirty="0" smtClean="0">
                <a:solidFill>
                  <a:schemeClr val="tx2"/>
                </a:solidFill>
                <a:latin typeface="Georgia" pitchFamily="18" charset="0"/>
                <a:ea typeface="+mn-ea"/>
                <a:cs typeface="+mn-cs"/>
              </a:defRPr>
            </a:lvl1pPr>
          </a:lstStyle>
          <a:p>
            <a:pPr lvl="0" algn="l" defTabSz="899010" rtl="0" eaLnBrk="1" latinLnBrk="0" hangingPunct="1">
              <a:spcBef>
                <a:spcPct val="0"/>
              </a:spcBef>
              <a:buNone/>
            </a:pPr>
            <a:r>
              <a:rPr lang="en-GB" dirty="0" smtClean="0"/>
              <a:t>Insert text here</a:t>
            </a:r>
          </a:p>
        </p:txBody>
      </p:sp>
      <p:sp>
        <p:nvSpPr>
          <p:cNvPr id="22" name="Content Placeholder 2"/>
          <p:cNvSpPr>
            <a:spLocks noGrp="1"/>
          </p:cNvSpPr>
          <p:nvPr>
            <p:ph sz="quarter" idx="31"/>
          </p:nvPr>
        </p:nvSpPr>
        <p:spPr>
          <a:xfrm>
            <a:off x="642851" y="1815353"/>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1" name="Content Placeholder 3"/>
          <p:cNvSpPr>
            <a:spLocks noGrp="1"/>
          </p:cNvSpPr>
          <p:nvPr>
            <p:ph sz="quarter" idx="32"/>
          </p:nvPr>
        </p:nvSpPr>
        <p:spPr>
          <a:xfrm>
            <a:off x="4344784" y="1815353"/>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3" name="Content Placeholder 4"/>
          <p:cNvSpPr>
            <a:spLocks noGrp="1"/>
          </p:cNvSpPr>
          <p:nvPr>
            <p:ph sz="quarter" idx="33"/>
          </p:nvPr>
        </p:nvSpPr>
        <p:spPr>
          <a:xfrm>
            <a:off x="8035635" y="1815353"/>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6" name="Content Placeholder 5"/>
          <p:cNvSpPr>
            <a:spLocks noGrp="1"/>
          </p:cNvSpPr>
          <p:nvPr>
            <p:ph sz="quarter" idx="34"/>
          </p:nvPr>
        </p:nvSpPr>
        <p:spPr>
          <a:xfrm>
            <a:off x="642851" y="4034118"/>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8" name="Content Placeholder 6"/>
          <p:cNvSpPr>
            <a:spLocks noGrp="1"/>
          </p:cNvSpPr>
          <p:nvPr>
            <p:ph sz="quarter" idx="35"/>
          </p:nvPr>
        </p:nvSpPr>
        <p:spPr>
          <a:xfrm>
            <a:off x="4344784" y="4034118"/>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0" name="Content Placeholder 7"/>
          <p:cNvSpPr>
            <a:spLocks noGrp="1"/>
          </p:cNvSpPr>
          <p:nvPr>
            <p:ph sz="quarter" idx="36"/>
          </p:nvPr>
        </p:nvSpPr>
        <p:spPr>
          <a:xfrm>
            <a:off x="8035635" y="4034118"/>
            <a:ext cx="3513513" cy="208160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34" name="Straight Connector 33"/>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0" name="HeaderTOCPlaceholder"/>
          <p:cNvSpPr txBox="1"/>
          <p:nvPr>
            <p:custDataLst>
              <p:tags r:id="rId1"/>
            </p:custDataLst>
          </p:nvPr>
        </p:nvSpPr>
        <p:spPr>
          <a:xfrm>
            <a:off x="4344785" y="621255"/>
            <a:ext cx="7204364"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sp>
        <p:nvSpPr>
          <p:cNvPr id="25" name="Section Header"/>
          <p:cNvSpPr txBox="1"/>
          <p:nvPr>
            <p:custDataLst>
              <p:tags r:id="rId2"/>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14" name="Date/Filepath" hidden="1"/>
          <p:cNvSpPr txBox="1"/>
          <p:nvPr>
            <p:custDataLst>
              <p:tags r:id="rId3"/>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1" name="Slide Tags" hidden="1"/>
          <p:cNvSpPr txBox="1"/>
          <p:nvPr/>
        </p:nvSpPr>
        <p:spPr>
          <a:xfrm>
            <a:off x="0" y="201706"/>
            <a:ext cx="1939636" cy="241733"/>
          </a:xfrm>
          <a:prstGeom prst="rect">
            <a:avLst/>
          </a:prstGeom>
          <a:noFill/>
        </p:spPr>
        <p:txBody>
          <a:bodyPr wrap="square" rtlCol="0">
            <a:spAutoFit/>
          </a:bodyPr>
          <a:lstStyle/>
          <a:p>
            <a:r>
              <a:rPr lang="en-GB" sz="971" noProof="1" smtClean="0"/>
              <a:t>Slide Tags</a:t>
            </a:r>
            <a:endParaRPr lang="en-GB" sz="971" noProof="1"/>
          </a:p>
        </p:txBody>
      </p:sp>
      <p:cxnSp>
        <p:nvCxnSpPr>
          <p:cNvPr id="27"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4" name="Report Date"/>
          <p:cNvSpPr txBox="1"/>
          <p:nvPr>
            <p:custDataLst>
              <p:tags r:id="rId4"/>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6" name="Page Number"/>
          <p:cNvSpPr txBox="1"/>
          <p:nvPr>
            <p:custDataLst>
              <p:tags r:id="rId5"/>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28" name="Presentation Disclaimer"/>
          <p:cNvSpPr txBox="1"/>
          <p:nvPr>
            <p:custDataLst>
              <p:tags r:id="rId6"/>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43" name="Straight Connector 42"/>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44" name="Section Footer"/>
          <p:cNvSpPr txBox="1"/>
          <p:nvPr>
            <p:custDataLst>
              <p:tags r:id="rId7"/>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45" name="Draft stamp"/>
          <p:cNvSpPr txBox="1"/>
          <p:nvPr>
            <p:custDataLst>
              <p:tags r:id="rId8"/>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344144823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Cover Slide with Content">
    <p:spTree>
      <p:nvGrpSpPr>
        <p:cNvPr id="1" name=""/>
        <p:cNvGrpSpPr/>
        <p:nvPr/>
      </p:nvGrpSpPr>
      <p:grpSpPr>
        <a:xfrm>
          <a:off x="0" y="0"/>
          <a:ext cx="0" cy="0"/>
          <a:chOff x="0" y="0"/>
          <a:chExt cx="0" cy="0"/>
        </a:xfrm>
      </p:grpSpPr>
      <p:grpSp>
        <p:nvGrpSpPr>
          <p:cNvPr id="4" name="Logo with Panels"/>
          <p:cNvGrpSpPr/>
          <p:nvPr/>
        </p:nvGrpSpPr>
        <p:grpSpPr>
          <a:xfrm>
            <a:off x="1370144" y="0"/>
            <a:ext cx="10821856" cy="6457244"/>
            <a:chOff x="1130368" y="0"/>
            <a:chExt cx="8928031" cy="7318210"/>
          </a:xfrm>
        </p:grpSpPr>
        <p:grpSp>
          <p:nvGrpSpPr>
            <p:cNvPr id="5" name="Logo Shapes"/>
            <p:cNvGrpSpPr/>
            <p:nvPr/>
          </p:nvGrpSpPr>
          <p:grpSpPr>
            <a:xfrm>
              <a:off x="1904992" y="0"/>
              <a:ext cx="8153407" cy="6792223"/>
              <a:chOff x="1828800" y="-7143"/>
              <a:chExt cx="8153407" cy="6792223"/>
            </a:xfrm>
          </p:grpSpPr>
          <p:sp>
            <p:nvSpPr>
              <p:cNvPr id="23" name="Rectangle 1"/>
              <p:cNvSpPr>
                <a:spLocks noChangeArrowheads="1"/>
              </p:cNvSpPr>
              <p:nvPr/>
            </p:nvSpPr>
            <p:spPr bwMode="gray">
              <a:xfrm>
                <a:off x="1832930" y="4496096"/>
                <a:ext cx="8149277" cy="2288752"/>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68" name="Rectangle 2"/>
              <p:cNvSpPr>
                <a:spLocks noChangeArrowheads="1"/>
              </p:cNvSpPr>
              <p:nvPr/>
            </p:nvSpPr>
            <p:spPr bwMode="gray">
              <a:xfrm>
                <a:off x="1828800" y="3583782"/>
                <a:ext cx="7132320" cy="3201066"/>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0" name="Rectangle 3"/>
              <p:cNvSpPr>
                <a:spLocks noChangeArrowheads="1"/>
              </p:cNvSpPr>
              <p:nvPr/>
            </p:nvSpPr>
            <p:spPr bwMode="gray">
              <a:xfrm>
                <a:off x="1828800" y="4496096"/>
                <a:ext cx="7132320" cy="2288752"/>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4" name="Rectangle 4"/>
              <p:cNvSpPr>
                <a:spLocks noChangeArrowheads="1"/>
              </p:cNvSpPr>
              <p:nvPr/>
            </p:nvSpPr>
            <p:spPr bwMode="gray">
              <a:xfrm>
                <a:off x="1828800" y="-7143"/>
                <a:ext cx="6248400" cy="677272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8" name="Rectangle 5"/>
              <p:cNvSpPr>
                <a:spLocks noChangeArrowheads="1"/>
              </p:cNvSpPr>
              <p:nvPr/>
            </p:nvSpPr>
            <p:spPr bwMode="gray">
              <a:xfrm>
                <a:off x="1828800" y="1057382"/>
                <a:ext cx="6492240" cy="5708197"/>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69" name="Rectangle 6"/>
              <p:cNvSpPr>
                <a:spLocks noChangeArrowheads="1"/>
              </p:cNvSpPr>
              <p:nvPr/>
            </p:nvSpPr>
            <p:spPr bwMode="gray">
              <a:xfrm>
                <a:off x="1828800" y="3583782"/>
                <a:ext cx="6492240" cy="3201066"/>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9" name="Rectangle 7"/>
              <p:cNvSpPr>
                <a:spLocks noChangeArrowheads="1"/>
              </p:cNvSpPr>
              <p:nvPr/>
            </p:nvSpPr>
            <p:spPr bwMode="gray">
              <a:xfrm>
                <a:off x="1828800" y="1057382"/>
                <a:ext cx="6248400" cy="5708197"/>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sz="971" noProof="0" dirty="0"/>
              </a:p>
            </p:txBody>
          </p:sp>
          <p:sp>
            <p:nvSpPr>
              <p:cNvPr id="26" name="Rectangle 8"/>
              <p:cNvSpPr>
                <a:spLocks noChangeArrowheads="1"/>
              </p:cNvSpPr>
              <p:nvPr/>
            </p:nvSpPr>
            <p:spPr bwMode="gray">
              <a:xfrm>
                <a:off x="1828800" y="4496096"/>
                <a:ext cx="6492240" cy="2288752"/>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27" name="Rectangle 9"/>
              <p:cNvSpPr/>
              <p:nvPr/>
            </p:nvSpPr>
            <p:spPr bwMode="gray">
              <a:xfrm>
                <a:off x="1828800" y="3583782"/>
                <a:ext cx="6246019" cy="3201066"/>
              </a:xfrm>
              <a:prstGeom prst="rect">
                <a:avLst/>
              </a:prstGeom>
              <a:solidFill>
                <a:srgbClr val="CD2F0E"/>
              </a:solidFill>
              <a:ln w="0">
                <a:noFill/>
                <a:prstDash val="solid"/>
                <a:round/>
                <a:headEnd/>
                <a:tailEnd/>
              </a:ln>
            </p:spPr>
            <p:txBody>
              <a:bodyPr vert="horz" wrap="square" lIns="91440" tIns="45720" rIns="91440" bIns="45720" numCol="1" anchor="t" anchorCtr="0" compatLnSpc="1">
                <a:prstTxWarp prst="textNoShape">
                  <a:avLst/>
                </a:prstTxWarp>
              </a:bodyPr>
              <a:lstStyle/>
              <a:p>
                <a:pPr marL="0" algn="l" defTabSz="899010" rtl="0" eaLnBrk="1" latinLnBrk="0" hangingPunct="1"/>
                <a:endParaRPr lang="en-GB" sz="1765" kern="1200" noProof="0" dirty="0">
                  <a:solidFill>
                    <a:schemeClr val="tx1"/>
                  </a:solidFill>
                  <a:latin typeface="+mn-lt"/>
                  <a:ea typeface="+mn-ea"/>
                  <a:cs typeface="+mn-cs"/>
                </a:endParaRPr>
              </a:p>
            </p:txBody>
          </p:sp>
          <p:sp>
            <p:nvSpPr>
              <p:cNvPr id="30" name="Rectangle 10"/>
              <p:cNvSpPr>
                <a:spLocks noChangeArrowheads="1"/>
              </p:cNvSpPr>
              <p:nvPr/>
            </p:nvSpPr>
            <p:spPr bwMode="gray">
              <a:xfrm>
                <a:off x="1828800" y="4495801"/>
                <a:ext cx="6245352" cy="2288752"/>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sp>
            <p:nvSpPr>
              <p:cNvPr id="71" name="Rectangle 11"/>
              <p:cNvSpPr>
                <a:spLocks noChangeArrowheads="1"/>
              </p:cNvSpPr>
              <p:nvPr/>
            </p:nvSpPr>
            <p:spPr bwMode="gray">
              <a:xfrm>
                <a:off x="1828800" y="4800832"/>
                <a:ext cx="2286000" cy="1984248"/>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971" noProof="0" dirty="0"/>
              </a:p>
            </p:txBody>
          </p:sp>
        </p:grpSp>
        <p:grpSp>
          <p:nvGrpSpPr>
            <p:cNvPr id="6" name="Logo"/>
            <p:cNvGrpSpPr/>
            <p:nvPr/>
          </p:nvGrpSpPr>
          <p:grpSpPr>
            <a:xfrm>
              <a:off x="1130368" y="6790556"/>
              <a:ext cx="905256" cy="527654"/>
              <a:chOff x="1130368" y="6790556"/>
              <a:chExt cx="905256" cy="527654"/>
            </a:xfrm>
          </p:grpSpPr>
          <p:sp>
            <p:nvSpPr>
              <p:cNvPr id="38" name="Rectangle 0"/>
              <p:cNvSpPr>
                <a:spLocks noChangeArrowheads="1"/>
              </p:cNvSpPr>
              <p:nvPr/>
            </p:nvSpPr>
            <p:spPr bwMode="black">
              <a:xfrm>
                <a:off x="1676368" y="6790556"/>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867" rtl="0" eaLnBrk="1" fontAlgn="auto" latinLnBrk="0" hangingPunct="1">
                  <a:lnSpc>
                    <a:spcPct val="100000"/>
                  </a:lnSpc>
                  <a:spcBef>
                    <a:spcPts val="0"/>
                  </a:spcBef>
                  <a:spcAft>
                    <a:spcPts val="0"/>
                  </a:spcAft>
                  <a:buClrTx/>
                  <a:buSzTx/>
                  <a:buFontTx/>
                  <a:buNone/>
                  <a:tabLst/>
                  <a:defRPr/>
                </a:pPr>
                <a:endParaRPr kumimoji="0" lang="en-GB" sz="1588" b="0" i="0" u="none" strike="noStrike" kern="1200" cap="none" spc="0" normalizeH="0" baseline="0" noProof="0" dirty="0">
                  <a:ln>
                    <a:noFill/>
                  </a:ln>
                  <a:solidFill>
                    <a:srgbClr val="000000"/>
                  </a:solidFill>
                  <a:effectLst/>
                  <a:uLnTx/>
                  <a:uFillTx/>
                  <a:latin typeface="Arial"/>
                  <a:ea typeface="+mn-ea"/>
                  <a:cs typeface="+mn-cs"/>
                </a:endParaRPr>
              </a:p>
            </p:txBody>
          </p:sp>
          <p:sp>
            <p:nvSpPr>
              <p:cNvPr id="39" name="Freeform 38"/>
              <p:cNvSpPr>
                <a:spLocks noEditPoints="1"/>
              </p:cNvSpPr>
              <p:nvPr/>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06867" rtl="0" eaLnBrk="1" fontAlgn="auto" latinLnBrk="0" hangingPunct="1">
                  <a:lnSpc>
                    <a:spcPct val="100000"/>
                  </a:lnSpc>
                  <a:spcBef>
                    <a:spcPts val="0"/>
                  </a:spcBef>
                  <a:spcAft>
                    <a:spcPts val="0"/>
                  </a:spcAft>
                  <a:buClrTx/>
                  <a:buSzTx/>
                  <a:buFontTx/>
                  <a:buNone/>
                  <a:tabLst/>
                  <a:defRPr/>
                </a:pPr>
                <a:endParaRPr kumimoji="0" lang="en-GB" sz="1588" b="0" i="0" u="none" strike="noStrike" kern="1200" cap="none" spc="0" normalizeH="0" baseline="0" noProof="0" dirty="0">
                  <a:ln>
                    <a:noFill/>
                  </a:ln>
                  <a:solidFill>
                    <a:srgbClr val="000000"/>
                  </a:solidFill>
                  <a:effectLst/>
                  <a:uLnTx/>
                  <a:uFillTx/>
                  <a:latin typeface="Arial"/>
                  <a:ea typeface="+mn-ea"/>
                  <a:cs typeface="+mn-cs"/>
                </a:endParaRPr>
              </a:p>
            </p:txBody>
          </p:sp>
        </p:grpSp>
      </p:grpSp>
      <p:sp>
        <p:nvSpPr>
          <p:cNvPr id="41" name="Descriptor"/>
          <p:cNvSpPr txBox="1"/>
          <p:nvPr>
            <p:custDataLst>
              <p:tags r:id="rId1"/>
            </p:custDataLst>
          </p:nvPr>
        </p:nvSpPr>
        <p:spPr bwMode="white">
          <a:xfrm>
            <a:off x="2493818" y="594041"/>
            <a:ext cx="32060" cy="135743"/>
          </a:xfrm>
          <a:prstGeom prst="rect">
            <a:avLst/>
          </a:prstGeom>
          <a:noFill/>
          <a:ln>
            <a:noFill/>
          </a:ln>
        </p:spPr>
        <p:txBody>
          <a:bodyPr wrap="none" lIns="0" tIns="0" rIns="0" bIns="0" rtlCol="0" anchor="b" anchorCtr="0">
            <a:spAutoFit/>
          </a:bodyPr>
          <a:lstStyle/>
          <a:p>
            <a:r>
              <a:rPr lang="en-GB" sz="882" noProof="0" dirty="0" smtClean="0">
                <a:solidFill>
                  <a:schemeClr val="bg2"/>
                </a:solidFill>
                <a:latin typeface="Arial" pitchFamily="34" charset="0"/>
                <a:cs typeface="Arial" pitchFamily="34" charset="0"/>
              </a:rPr>
              <a:t> </a:t>
            </a:r>
          </a:p>
        </p:txBody>
      </p:sp>
      <p:sp>
        <p:nvSpPr>
          <p:cNvPr id="42" name="Confidentiality Stamp"/>
          <p:cNvSpPr txBox="1"/>
          <p:nvPr>
            <p:custDataLst>
              <p:tags r:id="rId2"/>
            </p:custDataLst>
          </p:nvPr>
        </p:nvSpPr>
        <p:spPr>
          <a:xfrm>
            <a:off x="642851" y="3291841"/>
            <a:ext cx="1485207" cy="135743"/>
          </a:xfrm>
          <a:prstGeom prst="rect">
            <a:avLst/>
          </a:prstGeom>
          <a:noFill/>
          <a:ln>
            <a:noFill/>
          </a:ln>
        </p:spPr>
        <p:txBody>
          <a:bodyPr wrap="square" lIns="0" tIns="0" rIns="0" bIns="0" rtlCol="0">
            <a:spAutoFit/>
          </a:bodyPr>
          <a:lstStyle/>
          <a:p>
            <a:r>
              <a:rPr lang="en-GB" sz="882" i="1" noProof="0" dirty="0" smtClean="0">
                <a:solidFill>
                  <a:schemeClr val="tx1"/>
                </a:solidFill>
                <a:latin typeface="Georgia" pitchFamily="18" charset="0"/>
                <a:cs typeface="Arial" pitchFamily="34" charset="0"/>
              </a:rPr>
              <a:t> </a:t>
            </a:r>
          </a:p>
        </p:txBody>
      </p:sp>
      <p:sp>
        <p:nvSpPr>
          <p:cNvPr id="34" name="Draft Stamp"/>
          <p:cNvSpPr txBox="1"/>
          <p:nvPr>
            <p:custDataLst>
              <p:tags r:id="rId3"/>
            </p:custDataLst>
          </p:nvPr>
        </p:nvSpPr>
        <p:spPr bwMode="black">
          <a:xfrm>
            <a:off x="642851" y="3566160"/>
            <a:ext cx="1662545" cy="257949"/>
          </a:xfrm>
          <a:prstGeom prst="rect">
            <a:avLst/>
          </a:prstGeom>
          <a:noFill/>
          <a:ln>
            <a:noFill/>
          </a:ln>
        </p:spPr>
        <p:txBody>
          <a:bodyPr wrap="square" lIns="0" tIns="0" rIns="0" bIns="121024" rtlCol="0" anchor="t" anchorCtr="0">
            <a:spAutoFit/>
          </a:bodyPr>
          <a:lstStyle/>
          <a:p>
            <a:pPr algn="l">
              <a:lnSpc>
                <a:spcPct val="100000"/>
              </a:lnSpc>
            </a:pPr>
            <a:endParaRPr lang="en-GB" sz="882" b="1" i="1" dirty="0">
              <a:solidFill>
                <a:schemeClr val="tx1"/>
              </a:solidFill>
              <a:latin typeface="Georgia" pitchFamily="18" charset="0"/>
            </a:endParaRPr>
          </a:p>
        </p:txBody>
      </p:sp>
      <p:sp>
        <p:nvSpPr>
          <p:cNvPr id="40" name="Report Date"/>
          <p:cNvSpPr txBox="1"/>
          <p:nvPr>
            <p:custDataLst>
              <p:tags r:id="rId4"/>
            </p:custDataLst>
          </p:nvPr>
        </p:nvSpPr>
        <p:spPr bwMode="black">
          <a:xfrm>
            <a:off x="642851" y="3832412"/>
            <a:ext cx="1485207" cy="135743"/>
          </a:xfrm>
          <a:prstGeom prst="rect">
            <a:avLst/>
          </a:prstGeom>
          <a:noFill/>
          <a:ln>
            <a:noFill/>
          </a:ln>
        </p:spPr>
        <p:txBody>
          <a:bodyPr wrap="square" lIns="0" tIns="0" rIns="0" bIns="0" rtlCol="0">
            <a:spAutoFit/>
          </a:bodyPr>
          <a:lstStyle/>
          <a:p>
            <a:pPr algn="l"/>
            <a:endParaRPr lang="en-GB" sz="882" i="1" dirty="0">
              <a:latin typeface="Georgia" pitchFamily="18" charset="0"/>
            </a:endParaRPr>
          </a:p>
        </p:txBody>
      </p:sp>
      <p:cxnSp>
        <p:nvCxnSpPr>
          <p:cNvPr id="25" name="Frame Line"/>
          <p:cNvCxnSpPr/>
          <p:nvPr/>
        </p:nvCxnSpPr>
        <p:spPr>
          <a:xfrm flipV="1">
            <a:off x="461818" y="3170816"/>
            <a:ext cx="1662545" cy="127059"/>
          </a:xfrm>
          <a:prstGeom prst="bentConnector3">
            <a:avLst>
              <a:gd name="adj1" fmla="val -174"/>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5" name="Content Placeholder 34"/>
          <p:cNvSpPr>
            <a:spLocks noGrp="1"/>
          </p:cNvSpPr>
          <p:nvPr>
            <p:ph sz="quarter" idx="10" hasCustomPrompt="1"/>
            <p:custDataLst>
              <p:tags r:id="rId5"/>
            </p:custDataLst>
          </p:nvPr>
        </p:nvSpPr>
        <p:spPr>
          <a:xfrm>
            <a:off x="642851" y="4098664"/>
            <a:ext cx="1485207" cy="1145689"/>
          </a:xfrm>
        </p:spPr>
        <p:txBody>
          <a:bodyPr/>
          <a:lstStyle>
            <a:lvl1pPr>
              <a:defRPr sz="882" i="1"/>
            </a:lvl1pPr>
          </a:lstStyle>
          <a:p>
            <a:pPr lvl="0"/>
            <a:r>
              <a:rPr lang="en-GB" dirty="0" smtClean="0"/>
              <a:t>Click to enter text</a:t>
            </a:r>
            <a:endParaRPr lang="en-GB" dirty="0"/>
          </a:p>
        </p:txBody>
      </p:sp>
      <p:sp>
        <p:nvSpPr>
          <p:cNvPr id="36" name="Cover image"/>
          <p:cNvSpPr txBox="1">
            <a:spLocks noChangeAspect="1"/>
          </p:cNvSpPr>
          <p:nvPr>
            <p:custDataLst>
              <p:tags r:id="rId6"/>
            </p:custDataLst>
          </p:nvPr>
        </p:nvSpPr>
        <p:spPr>
          <a:xfrm>
            <a:off x="2308284" y="3167623"/>
            <a:ext cx="8145368" cy="2823882"/>
          </a:xfrm>
          <a:prstGeom prst="rect">
            <a:avLst/>
          </a:prstGeom>
          <a:noFill/>
          <a:ln w="3175">
            <a:noFill/>
          </a:ln>
        </p:spPr>
        <p:txBody>
          <a:bodyPr wrap="square" lIns="0" tIns="0" rIns="0" bIns="0" rtlCol="0">
            <a:noAutofit/>
          </a:bodyPr>
          <a:lstStyle/>
          <a:p>
            <a:pPr indent="-269703">
              <a:spcAft>
                <a:spcPts val="885"/>
              </a:spcAft>
            </a:pPr>
            <a:endParaRPr lang="en-GB" sz="1941" dirty="0" smtClean="0">
              <a:latin typeface="Georgia" pitchFamily="18" charset="0"/>
            </a:endParaRPr>
          </a:p>
        </p:txBody>
      </p:sp>
      <p:sp>
        <p:nvSpPr>
          <p:cNvPr id="33" name="Report Title"/>
          <p:cNvSpPr>
            <a:spLocks noGrp="1"/>
          </p:cNvSpPr>
          <p:nvPr>
            <p:ph type="ctrTitle" hasCustomPrompt="1"/>
            <p:custDataLst>
              <p:tags r:id="rId7"/>
            </p:custDataLst>
          </p:nvPr>
        </p:nvSpPr>
        <p:spPr bwMode="white">
          <a:xfrm>
            <a:off x="2493113" y="1112680"/>
            <a:ext cx="7204364" cy="455766"/>
          </a:xfrm>
        </p:spPr>
        <p:txBody>
          <a:bodyPr vert="horz" lIns="0" tIns="0" rIns="0" bIns="64008" rtlCol="0" anchor="t" anchorCtr="0">
            <a:spAutoFit/>
          </a:bodyPr>
          <a:lstStyle>
            <a:lvl1pPr algn="l" defTabSz="899010" rtl="0" eaLnBrk="1" latinLnBrk="0" hangingPunct="1">
              <a:lnSpc>
                <a:spcPct val="90000"/>
              </a:lnSpc>
              <a:spcBef>
                <a:spcPct val="0"/>
              </a:spcBef>
              <a:buNone/>
              <a:defRPr lang="en-GB" sz="2824" b="1" i="1" kern="1200" baseline="0" noProof="0">
                <a:solidFill>
                  <a:schemeClr val="bg1"/>
                </a:solidFill>
                <a:latin typeface="+mj-lt"/>
                <a:ea typeface="+mj-ea"/>
                <a:cs typeface="+mj-cs"/>
              </a:defRPr>
            </a:lvl1pPr>
          </a:lstStyle>
          <a:p>
            <a:r>
              <a:rPr lang="en-GB" noProof="0" dirty="0" smtClean="0"/>
              <a:t>Report Title</a:t>
            </a:r>
            <a:endParaRPr lang="en-GB" noProof="0" dirty="0"/>
          </a:p>
        </p:txBody>
      </p:sp>
      <p:sp>
        <p:nvSpPr>
          <p:cNvPr id="37" name="Report Subtitle"/>
          <p:cNvSpPr>
            <a:spLocks noGrp="1"/>
          </p:cNvSpPr>
          <p:nvPr>
            <p:ph type="subTitle" idx="1" hasCustomPrompt="1"/>
            <p:custDataLst>
              <p:tags r:id="rId8"/>
            </p:custDataLst>
          </p:nvPr>
        </p:nvSpPr>
        <p:spPr bwMode="white">
          <a:xfrm>
            <a:off x="2493113" y="1570740"/>
            <a:ext cx="7204364" cy="391057"/>
          </a:xfrm>
        </p:spPr>
        <p:txBody>
          <a:bodyPr tIns="0" bIns="0">
            <a:spAutoFit/>
          </a:bodyPr>
          <a:lstStyle>
            <a:lvl1pPr marL="0" indent="0" algn="l">
              <a:lnSpc>
                <a:spcPct val="90000"/>
              </a:lnSpc>
              <a:spcAft>
                <a:spcPts val="0"/>
              </a:spcAft>
              <a:buNone/>
              <a:defRPr sz="2824" baseline="0">
                <a:solidFill>
                  <a:schemeClr val="bg1"/>
                </a:solidFill>
                <a:latin typeface="+mj-lt"/>
              </a:defRPr>
            </a:lvl1pPr>
            <a:lvl2pPr marL="449505" indent="0" algn="ctr">
              <a:buNone/>
              <a:defRPr>
                <a:solidFill>
                  <a:schemeClr val="tx1">
                    <a:tint val="75000"/>
                  </a:schemeClr>
                </a:solidFill>
              </a:defRPr>
            </a:lvl2pPr>
            <a:lvl3pPr marL="899010" indent="0" algn="ctr">
              <a:buNone/>
              <a:defRPr>
                <a:solidFill>
                  <a:schemeClr val="tx1">
                    <a:tint val="75000"/>
                  </a:schemeClr>
                </a:solidFill>
              </a:defRPr>
            </a:lvl3pPr>
            <a:lvl4pPr marL="1348516" indent="0" algn="ctr">
              <a:buNone/>
              <a:defRPr>
                <a:solidFill>
                  <a:schemeClr val="tx1">
                    <a:tint val="75000"/>
                  </a:schemeClr>
                </a:solidFill>
              </a:defRPr>
            </a:lvl4pPr>
            <a:lvl5pPr marL="1798021" indent="0" algn="ctr">
              <a:buNone/>
              <a:defRPr>
                <a:solidFill>
                  <a:schemeClr val="tx1">
                    <a:tint val="75000"/>
                  </a:schemeClr>
                </a:solidFill>
              </a:defRPr>
            </a:lvl5pPr>
            <a:lvl6pPr marL="2247527" indent="0" algn="ctr">
              <a:buNone/>
              <a:defRPr>
                <a:solidFill>
                  <a:schemeClr val="tx1">
                    <a:tint val="75000"/>
                  </a:schemeClr>
                </a:solidFill>
              </a:defRPr>
            </a:lvl6pPr>
            <a:lvl7pPr marL="2697032" indent="0" algn="ctr">
              <a:buNone/>
              <a:defRPr>
                <a:solidFill>
                  <a:schemeClr val="tx1">
                    <a:tint val="75000"/>
                  </a:schemeClr>
                </a:solidFill>
              </a:defRPr>
            </a:lvl7pPr>
            <a:lvl8pPr marL="3146538" indent="0" algn="ctr">
              <a:buNone/>
              <a:defRPr>
                <a:solidFill>
                  <a:schemeClr val="tx1">
                    <a:tint val="75000"/>
                  </a:schemeClr>
                </a:solidFill>
              </a:defRPr>
            </a:lvl8pPr>
            <a:lvl9pPr marL="3596043" indent="0" algn="ctr">
              <a:buNone/>
              <a:defRPr>
                <a:solidFill>
                  <a:schemeClr val="tx1">
                    <a:tint val="75000"/>
                  </a:schemeClr>
                </a:solidFill>
              </a:defRPr>
            </a:lvl9pPr>
          </a:lstStyle>
          <a:p>
            <a:r>
              <a:rPr lang="en-GB" noProof="0" dirty="0" smtClean="0"/>
              <a:t>Subtitle</a:t>
            </a:r>
          </a:p>
        </p:txBody>
      </p:sp>
    </p:spTree>
    <p:extLst>
      <p:ext uri="{BB962C8B-B14F-4D97-AF65-F5344CB8AC3E}">
        <p14:creationId xmlns:p14="http://schemas.microsoft.com/office/powerpoint/2010/main" val="341180559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718C45-602B-4354-B929-679BE693454B}"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4A32F-AE80-4948-A824-5BBD503C4587}" type="slidenum">
              <a:rPr lang="en-US" smtClean="0"/>
              <a:t>‹#›</a:t>
            </a:fld>
            <a:endParaRPr lang="en-US"/>
          </a:p>
        </p:txBody>
      </p:sp>
    </p:spTree>
    <p:extLst>
      <p:ext uri="{BB962C8B-B14F-4D97-AF65-F5344CB8AC3E}">
        <p14:creationId xmlns:p14="http://schemas.microsoft.com/office/powerpoint/2010/main" val="328246067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lnSpc>
                <a:spcPct val="100000"/>
              </a:lnSpc>
              <a:defRPr baseline="0">
                <a:solidFill>
                  <a:schemeClr val="bg1"/>
                </a:solidFill>
              </a:defRPr>
            </a:lvl1pPr>
          </a:lstStyle>
          <a:p>
            <a:r>
              <a:rPr lang="en-US" noProof="0" smtClean="0"/>
              <a:t>Click to edit Master title style</a:t>
            </a:r>
            <a:endParaRPr lang="en-GB" noProof="0"/>
          </a:p>
        </p:txBody>
      </p:sp>
      <p:sp>
        <p:nvSpPr>
          <p:cNvPr id="3" name="Content Placeholder 2"/>
          <p:cNvSpPr>
            <a:spLocks noGrp="1"/>
          </p:cNvSpPr>
          <p:nvPr>
            <p:ph idx="1"/>
          </p:nvPr>
        </p:nvSpPr>
        <p:spPr>
          <a:xfrm>
            <a:off x="711200" y="1752600"/>
            <a:ext cx="107696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28"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a:p>
        </p:txBody>
      </p: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A1B4A32F-AE80-4948-A824-5BBD503C4587}" type="slidenum">
              <a:rPr lang="en-US" smtClean="0"/>
              <a:t>‹#›</a:t>
            </a:fld>
            <a:endParaRPr lang="en-US"/>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75718C45-602B-4354-B929-679BE693454B}" type="datetimeFigureOut">
              <a:rPr lang="en-US" smtClean="0"/>
              <a:t>11/30/2018</a:t>
            </a:fld>
            <a:endParaRPr lang="en-US"/>
          </a:p>
        </p:txBody>
      </p:sp>
    </p:spTree>
    <p:extLst>
      <p:ext uri="{BB962C8B-B14F-4D97-AF65-F5344CB8AC3E}">
        <p14:creationId xmlns:p14="http://schemas.microsoft.com/office/powerpoint/2010/main" val="3995463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718C45-602B-4354-B929-679BE693454B}"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4A32F-AE80-4948-A824-5BBD503C4587}" type="slidenum">
              <a:rPr lang="en-US" smtClean="0"/>
              <a:t>‹#›</a:t>
            </a:fld>
            <a:endParaRPr lang="en-US"/>
          </a:p>
        </p:txBody>
      </p:sp>
    </p:spTree>
    <p:extLst>
      <p:ext uri="{BB962C8B-B14F-4D97-AF65-F5344CB8AC3E}">
        <p14:creationId xmlns:p14="http://schemas.microsoft.com/office/powerpoint/2010/main" val="1217183063"/>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Large left">
    <p:spTree>
      <p:nvGrpSpPr>
        <p:cNvPr id="1" name=""/>
        <p:cNvGrpSpPr/>
        <p:nvPr/>
      </p:nvGrpSpPr>
      <p:grpSpPr>
        <a:xfrm>
          <a:off x="0" y="0"/>
          <a:ext cx="0" cy="0"/>
          <a:chOff x="0" y="0"/>
          <a:chExt cx="0" cy="0"/>
        </a:xfrm>
      </p:grpSpPr>
      <p:sp>
        <p:nvSpPr>
          <p:cNvPr id="47"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34" name="Content Placeholder 2"/>
          <p:cNvSpPr>
            <a:spLocks noGrp="1"/>
          </p:cNvSpPr>
          <p:nvPr>
            <p:ph sz="quarter" idx="24"/>
            <p:custDataLst>
              <p:tags r:id="rId1"/>
            </p:custDataLst>
          </p:nvPr>
        </p:nvSpPr>
        <p:spPr>
          <a:xfrm>
            <a:off x="642851" y="1815353"/>
            <a:ext cx="7219758"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6" name="Content Placeholder 3"/>
          <p:cNvSpPr>
            <a:spLocks noGrp="1"/>
          </p:cNvSpPr>
          <p:nvPr>
            <p:ph sz="quarter" idx="25"/>
            <p:custDataLst>
              <p:tags r:id="rId2"/>
            </p:custDataLst>
          </p:nvPr>
        </p:nvSpPr>
        <p:spPr>
          <a:xfrm>
            <a:off x="8035637" y="1815353"/>
            <a:ext cx="3506124"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5" name="HeaderTOCPlaceholder"/>
          <p:cNvSpPr txBox="1"/>
          <p:nvPr>
            <p:custDataLst>
              <p:tags r:id="rId3"/>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cxnSp>
        <p:nvCxnSpPr>
          <p:cNvPr id="52" name="Straight Connector 51"/>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8" name="Section Header"/>
          <p:cNvSpPr txBox="1"/>
          <p:nvPr>
            <p:custDataLst>
              <p:tags r:id="rId4"/>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1" name="Date/Filepath" hidden="1"/>
          <p:cNvSpPr txBox="1"/>
          <p:nvPr>
            <p:custDataLst>
              <p:tags r:id="rId5"/>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19" name="Slide Tags" hidden="1"/>
          <p:cNvSpPr txBox="1"/>
          <p:nvPr>
            <p:custDataLst>
              <p:tags r:id="rId6"/>
            </p:custDataLst>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cxnSp>
        <p:nvCxnSpPr>
          <p:cNvPr id="22"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39" name="Report Date"/>
          <p:cNvSpPr txBox="1"/>
          <p:nvPr>
            <p:custDataLst>
              <p:tags r:id="rId7"/>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40" name="Page Number"/>
          <p:cNvSpPr txBox="1"/>
          <p:nvPr>
            <p:custDataLst>
              <p:tags r:id="rId8"/>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41" name="Presentation Disclaimer"/>
          <p:cNvSpPr txBox="1"/>
          <p:nvPr>
            <p:custDataLst>
              <p:tags r:id="rId9"/>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42" name="Straight Connector 41"/>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43" name="Section Footer"/>
          <p:cNvSpPr txBox="1"/>
          <p:nvPr>
            <p:custDataLst>
              <p:tags r:id="rId10"/>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44" name="Draft stamp"/>
          <p:cNvSpPr txBox="1"/>
          <p:nvPr>
            <p:custDataLst>
              <p:tags r:id="rId11"/>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276658342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5718C45-602B-4354-B929-679BE693454B}" type="datetimeFigureOut">
              <a:rPr lang="en-US" smtClean="0"/>
              <a:t>11/30/2018</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1B4A32F-AE80-4948-A824-5BBD503C4587}" type="slidenum">
              <a:rPr lang="en-US" smtClean="0"/>
              <a:t>‹#›</a:t>
            </a:fld>
            <a:endParaRPr lang="en-US"/>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778552518"/>
      </p:ext>
    </p:extLst>
  </p:cSld>
  <p:clrMapOvr>
    <a:masterClrMapping/>
  </p:clrMapOvr>
  <p:extLst>
    <p:ext uri="{DCECCB84-F9BA-43D5-87BE-67443E8EF086}">
      <p15:sldGuideLst xmlns:p15="http://schemas.microsoft.com/office/powerpoint/2012/main"/>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18C45-602B-4354-B929-679BE693454B}"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4A32F-AE80-4948-A824-5BBD503C4587}" type="slidenum">
              <a:rPr lang="en-US" smtClean="0"/>
              <a:t>‹#›</a:t>
            </a:fld>
            <a:endParaRPr lang="en-US"/>
          </a:p>
        </p:txBody>
      </p:sp>
    </p:spTree>
    <p:extLst>
      <p:ext uri="{BB962C8B-B14F-4D97-AF65-F5344CB8AC3E}">
        <p14:creationId xmlns:p14="http://schemas.microsoft.com/office/powerpoint/2010/main" val="289156537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75718C45-602B-4354-B929-679BE693454B}" type="datetimeFigureOut">
              <a:rPr lang="en-US" smtClean="0"/>
              <a:t>11/30/2018</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1B4A32F-AE80-4948-A824-5BBD503C4587}"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221478588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718C45-602B-4354-B929-679BE693454B}"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4A32F-AE80-4948-A824-5BBD503C4587}" type="slidenum">
              <a:rPr lang="en-US" smtClean="0"/>
              <a:t>‹#›</a:t>
            </a:fld>
            <a:endParaRPr lang="en-US"/>
          </a:p>
        </p:txBody>
      </p:sp>
    </p:spTree>
    <p:extLst>
      <p:ext uri="{BB962C8B-B14F-4D97-AF65-F5344CB8AC3E}">
        <p14:creationId xmlns:p14="http://schemas.microsoft.com/office/powerpoint/2010/main" val="1740664464"/>
      </p:ext>
    </p:extLst>
  </p:cSld>
  <p:clrMapOvr>
    <a:masterClrMapping/>
  </p:clrMapOvr>
  <p:extLst>
    <p:ext uri="{DCECCB84-F9BA-43D5-87BE-67443E8EF086}">
      <p15:sldGuideLst xmlns:p15="http://schemas.microsoft.com/office/powerpoint/2012/main"/>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718C45-602B-4354-B929-679BE693454B}" type="datetimeFigureOut">
              <a:rPr lang="en-US" smtClean="0"/>
              <a:t>11/30/2018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B4A32F-AE80-4948-A824-5BBD503C4587}" type="slidenum">
              <a:rPr lang="en-US" smtClean="0"/>
              <a:t>‹#›</a:t>
            </a:fld>
            <a:endParaRPr lang="en-US"/>
          </a:p>
        </p:txBody>
      </p:sp>
    </p:spTree>
    <p:extLst>
      <p:ext uri="{BB962C8B-B14F-4D97-AF65-F5344CB8AC3E}">
        <p14:creationId xmlns:p14="http://schemas.microsoft.com/office/powerpoint/2010/main" val="2021140333"/>
      </p:ext>
    </p:extLst>
  </p:cSld>
  <p:clrMapOvr>
    <a:masterClrMapping/>
  </p:clrMapOvr>
  <p:extLst>
    <p:ext uri="{DCECCB84-F9BA-43D5-87BE-67443E8EF086}">
      <p15:sldGuideLst xmlns:p15="http://schemas.microsoft.com/office/powerpoint/2012/main"/>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718C45-602B-4354-B929-679BE693454B}" type="datetimeFigureOut">
              <a:rPr lang="en-US" smtClean="0"/>
              <a:t>11/30/2018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B4A32F-AE80-4948-A824-5BBD503C4587}" type="slidenum">
              <a:rPr lang="en-US" smtClean="0"/>
              <a:t>‹#›</a:t>
            </a:fld>
            <a:endParaRPr lang="en-US"/>
          </a:p>
        </p:txBody>
      </p:sp>
    </p:spTree>
    <p:extLst>
      <p:ext uri="{BB962C8B-B14F-4D97-AF65-F5344CB8AC3E}">
        <p14:creationId xmlns:p14="http://schemas.microsoft.com/office/powerpoint/2010/main" val="347880964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18C45-602B-4354-B929-679BE693454B}" type="datetimeFigureOut">
              <a:rPr lang="en-US" smtClean="0"/>
              <a:t>11/30/2018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B4A32F-AE80-4948-A824-5BBD503C4587}" type="slidenum">
              <a:rPr lang="en-US" smtClean="0"/>
              <a:t>‹#›</a:t>
            </a:fld>
            <a:endParaRPr lang="en-US"/>
          </a:p>
        </p:txBody>
      </p:sp>
    </p:spTree>
    <p:extLst>
      <p:ext uri="{BB962C8B-B14F-4D97-AF65-F5344CB8AC3E}">
        <p14:creationId xmlns:p14="http://schemas.microsoft.com/office/powerpoint/2010/main" val="2498615390"/>
      </p:ext>
    </p:extLst>
  </p:cSld>
  <p:clrMapOvr>
    <a:masterClrMapping/>
  </p:clrMapOvr>
  <p:extLst>
    <p:ext uri="{DCECCB84-F9BA-43D5-87BE-67443E8EF086}">
      <p15:sldGuideLst xmlns:p15="http://schemas.microsoft.com/office/powerpoint/2012/main"/>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5718C45-602B-4354-B929-679BE693454B}" type="datetimeFigureOut">
              <a:rPr lang="en-US" smtClean="0"/>
              <a:t>11/30/2018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1B4A32F-AE80-4948-A824-5BBD503C4587}"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36199698"/>
      </p:ext>
    </p:extLst>
  </p:cSld>
  <p:clrMapOvr>
    <a:masterClrMapping/>
  </p:clrMapOvr>
  <p:extLst>
    <p:ext uri="{DCECCB84-F9BA-43D5-87BE-67443E8EF086}">
      <p15:sldGuideLst xmlns:p15="http://schemas.microsoft.com/office/powerpoint/2012/main"/>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5718C45-602B-4354-B929-679BE693454B}" type="datetimeFigureOut">
              <a:rPr lang="en-US" smtClean="0"/>
              <a:t>11/30/2018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1B4A32F-AE80-4948-A824-5BBD503C4587}"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6394465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18C45-602B-4354-B929-679BE693454B}"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4A32F-AE80-4948-A824-5BBD503C4587}" type="slidenum">
              <a:rPr lang="en-US" smtClean="0"/>
              <a:t>‹#›</a:t>
            </a:fld>
            <a:endParaRPr lang="en-US"/>
          </a:p>
        </p:txBody>
      </p:sp>
    </p:spTree>
    <p:extLst>
      <p:ext uri="{BB962C8B-B14F-4D97-AF65-F5344CB8AC3E}">
        <p14:creationId xmlns:p14="http://schemas.microsoft.com/office/powerpoint/2010/main" val="2342425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Two Left">
    <p:spTree>
      <p:nvGrpSpPr>
        <p:cNvPr id="1" name=""/>
        <p:cNvGrpSpPr/>
        <p:nvPr/>
      </p:nvGrpSpPr>
      <p:grpSpPr>
        <a:xfrm>
          <a:off x="0" y="0"/>
          <a:ext cx="0" cy="0"/>
          <a:chOff x="0" y="0"/>
          <a:chExt cx="0" cy="0"/>
        </a:xfrm>
      </p:grpSpPr>
      <p:sp>
        <p:nvSpPr>
          <p:cNvPr id="47"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34" name="Content Placeholder 2"/>
          <p:cNvSpPr>
            <a:spLocks noGrp="1"/>
          </p:cNvSpPr>
          <p:nvPr>
            <p:ph sz="quarter" idx="24"/>
            <p:custDataLst>
              <p:tags r:id="rId1"/>
            </p:custDataLst>
          </p:nvPr>
        </p:nvSpPr>
        <p:spPr>
          <a:xfrm>
            <a:off x="642850" y="1815353"/>
            <a:ext cx="5360787" cy="2084294"/>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6" name="Content Placeholder 3"/>
          <p:cNvSpPr>
            <a:spLocks noGrp="1"/>
          </p:cNvSpPr>
          <p:nvPr>
            <p:ph sz="quarter" idx="25"/>
            <p:custDataLst>
              <p:tags r:id="rId2"/>
            </p:custDataLst>
          </p:nvPr>
        </p:nvSpPr>
        <p:spPr>
          <a:xfrm>
            <a:off x="642850" y="4034118"/>
            <a:ext cx="5360787" cy="2081605"/>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38" name="Content Placeholder 4"/>
          <p:cNvSpPr>
            <a:spLocks noGrp="1"/>
          </p:cNvSpPr>
          <p:nvPr>
            <p:ph sz="quarter" idx="26"/>
            <p:custDataLst>
              <p:tags r:id="rId3"/>
            </p:custDataLst>
          </p:nvPr>
        </p:nvSpPr>
        <p:spPr>
          <a:xfrm>
            <a:off x="6188364" y="1815353"/>
            <a:ext cx="5364480" cy="4308438"/>
          </a:xfrm>
        </p:spPr>
        <p:txBody>
          <a:bodyPr tIns="0" bIns="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4" name="HeaderTOCPlaceholder"/>
          <p:cNvSpPr txBox="1"/>
          <p:nvPr>
            <p:custDataLst>
              <p:tags r:id="rId4"/>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cxnSp>
        <p:nvCxnSpPr>
          <p:cNvPr id="52" name="Straight Connector 51"/>
          <p:cNvCxnSpPr/>
          <p:nvPr/>
        </p:nvCxnSpPr>
        <p:spPr>
          <a:xfrm>
            <a:off x="650182"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8" name="Section Header"/>
          <p:cNvSpPr txBox="1"/>
          <p:nvPr>
            <p:custDataLst>
              <p:tags r:id="rId5"/>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5" name="Date/Filepath" hidden="1"/>
          <p:cNvSpPr txBox="1"/>
          <p:nvPr>
            <p:custDataLst>
              <p:tags r:id="rId6"/>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20" name="Slide Tags" hidden="1"/>
          <p:cNvSpPr txBox="1"/>
          <p:nvPr>
            <p:custDataLst>
              <p:tags r:id="rId7"/>
            </p:custDataLst>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cxnSp>
        <p:nvCxnSpPr>
          <p:cNvPr id="22"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41" name="Report Date"/>
          <p:cNvSpPr txBox="1"/>
          <p:nvPr>
            <p:custDataLst>
              <p:tags r:id="rId8"/>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42" name="Page Number"/>
          <p:cNvSpPr txBox="1"/>
          <p:nvPr>
            <p:custDataLst>
              <p:tags r:id="rId9"/>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43" name="Presentation Disclaimer"/>
          <p:cNvSpPr txBox="1"/>
          <p:nvPr>
            <p:custDataLst>
              <p:tags r:id="rId10"/>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45" name="Straight Connector 44"/>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46" name="Section Footer"/>
          <p:cNvSpPr txBox="1"/>
          <p:nvPr>
            <p:custDataLst>
              <p:tags r:id="rId11"/>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48" name="Draft stamp"/>
          <p:cNvSpPr txBox="1"/>
          <p:nvPr>
            <p:custDataLst>
              <p:tags r:id="rId12"/>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423205199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18C45-602B-4354-B929-679BE693454B}"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4A32F-AE80-4948-A824-5BBD503C4587}" type="slidenum">
              <a:rPr lang="en-US" smtClean="0"/>
              <a:t>‹#›</a:t>
            </a:fld>
            <a:endParaRPr lang="en-US"/>
          </a:p>
        </p:txBody>
      </p:sp>
    </p:spTree>
    <p:extLst>
      <p:ext uri="{BB962C8B-B14F-4D97-AF65-F5344CB8AC3E}">
        <p14:creationId xmlns:p14="http://schemas.microsoft.com/office/powerpoint/2010/main" val="2874535190"/>
      </p:ext>
    </p:extLst>
  </p:cSld>
  <p:clrMapOvr>
    <a:masterClrMapping/>
  </p:clrMapOvr>
  <p:extLst>
    <p:ext uri="{DCECCB84-F9BA-43D5-87BE-67443E8EF086}">
      <p15:sldGuideLst xmlns:p15="http://schemas.microsoft.com/office/powerpoint/2012/main"/>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p:cSld name="Content: One">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711200" y="6477000"/>
            <a:ext cx="3454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altLang="en-US" sz="1000" smtClean="0">
                <a:cs typeface="Arial" panose="020B0604020202020204" pitchFamily="34" charset="0"/>
              </a:rPr>
              <a:t>PwC</a:t>
            </a:r>
          </a:p>
        </p:txBody>
      </p:sp>
      <p:cxnSp>
        <p:nvCxnSpPr>
          <p:cNvPr id="5" name="Shape 14"/>
          <p:cNvCxnSpPr/>
          <p:nvPr/>
        </p:nvCxnSpPr>
        <p:spPr>
          <a:xfrm rot="5400000" flipH="1" flipV="1">
            <a:off x="5918200" y="-4800600"/>
            <a:ext cx="152400"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11200" y="685800"/>
            <a:ext cx="10769600"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711200" y="1752600"/>
            <a:ext cx="107696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4"/>
          <p:cNvSpPr>
            <a:spLocks noGrp="1"/>
          </p:cNvSpPr>
          <p:nvPr>
            <p:ph type="ftr" sz="quarter" idx="16"/>
          </p:nvPr>
        </p:nvSpPr>
        <p:spPr>
          <a:xfrm>
            <a:off x="711200" y="6324600"/>
            <a:ext cx="7010400" cy="152400"/>
          </a:xfrm>
        </p:spPr>
        <p:txBody>
          <a:bodyPr/>
          <a:lstStyle>
            <a:lvl1pPr algn="l">
              <a:defRPr sz="1000">
                <a:solidFill>
                  <a:schemeClr val="tx1"/>
                </a:solidFill>
                <a:latin typeface="Arial" pitchFamily="34" charset="0"/>
                <a:cs typeface="Arial" pitchFamily="34" charset="0"/>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AA7EE893-98B5-4FFE-9008-51F912E307AC}" type="slidenum">
              <a:rPr lang="en-US" altLang="en-US"/>
              <a:pPr/>
              <a:t>‹#›</a:t>
            </a:fld>
            <a:endParaRPr lang="en-US" altLang="en-US"/>
          </a:p>
        </p:txBody>
      </p:sp>
      <p:sp>
        <p:nvSpPr>
          <p:cNvPr id="8" name="Date Placeholder 3"/>
          <p:cNvSpPr>
            <a:spLocks noGrp="1"/>
          </p:cNvSpPr>
          <p:nvPr>
            <p:ph type="dt" sz="half" idx="18"/>
          </p:nvPr>
        </p:nvSpPr>
        <p:spPr/>
        <p:txBody>
          <a:bodyPr/>
          <a:lstStyle>
            <a:lvl1pPr algn="r">
              <a:defRPr sz="1000">
                <a:solidFill>
                  <a:schemeClr val="tx1"/>
                </a:solidFill>
                <a:latin typeface="Arial" pitchFamily="34" charset="0"/>
                <a:cs typeface="Arial" pitchFamily="34" charset="0"/>
              </a:defRPr>
            </a:lvl1pPr>
          </a:lstStyle>
          <a:p>
            <a:pPr>
              <a:defRPr/>
            </a:pPr>
            <a:fld id="{2FE05113-CF5B-4D9E-8C72-A5FB2AF8A875}" type="datetimeFigureOut">
              <a:rPr lang="en-US"/>
              <a:pPr>
                <a:defRPr/>
              </a:pPr>
              <a:t>11/30/2018</a:t>
            </a:fld>
            <a:endParaRPr lang="en-US"/>
          </a:p>
        </p:txBody>
      </p:sp>
    </p:spTree>
    <p:extLst>
      <p:ext uri="{BB962C8B-B14F-4D97-AF65-F5344CB8AC3E}">
        <p14:creationId xmlns:p14="http://schemas.microsoft.com/office/powerpoint/2010/main" val="2902172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Three Large Bottom">
    <p:spTree>
      <p:nvGrpSpPr>
        <p:cNvPr id="1" name=""/>
        <p:cNvGrpSpPr/>
        <p:nvPr/>
      </p:nvGrpSpPr>
      <p:grpSpPr>
        <a:xfrm>
          <a:off x="0" y="0"/>
          <a:ext cx="0" cy="0"/>
          <a:chOff x="0" y="0"/>
          <a:chExt cx="0" cy="0"/>
        </a:xfrm>
      </p:grpSpPr>
      <p:sp>
        <p:nvSpPr>
          <p:cNvPr id="48"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en-GB" noProof="0" dirty="0" smtClean="0"/>
              <a:t>Insert banner statement here</a:t>
            </a:r>
            <a:endParaRPr lang="en-GB" dirty="0"/>
          </a:p>
        </p:txBody>
      </p:sp>
      <p:sp>
        <p:nvSpPr>
          <p:cNvPr id="46" name="HeaderTOCPlaceholder"/>
          <p:cNvSpPr txBox="1"/>
          <p:nvPr>
            <p:custDataLst>
              <p:tags r:id="rId1"/>
            </p:custDataLst>
          </p:nvPr>
        </p:nvSpPr>
        <p:spPr>
          <a:xfrm>
            <a:off x="4341091" y="621255"/>
            <a:ext cx="7199290" cy="122213"/>
          </a:xfrm>
          <a:prstGeom prst="rect">
            <a:avLst/>
          </a:prstGeom>
          <a:noFill/>
          <a:ln>
            <a:noFill/>
          </a:ln>
        </p:spPr>
        <p:txBody>
          <a:bodyPr wrap="square" lIns="0" tIns="0" rIns="0" bIns="0" rtlCol="0">
            <a:spAutoFit/>
          </a:bodyPr>
          <a:lstStyle/>
          <a:p>
            <a:endParaRPr lang="en-GB" sz="794" noProof="1" smtClean="0">
              <a:solidFill>
                <a:schemeClr val="tx1"/>
              </a:solidFill>
              <a:latin typeface="+mn-lt"/>
              <a:cs typeface="Arial" pitchFamily="34" charset="0"/>
            </a:endParaRPr>
          </a:p>
        </p:txBody>
      </p:sp>
      <p:cxnSp>
        <p:nvCxnSpPr>
          <p:cNvPr id="53" name="Straight Connector 52"/>
          <p:cNvCxnSpPr/>
          <p:nvPr/>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1" name="Section Header"/>
          <p:cNvSpPr txBox="1"/>
          <p:nvPr>
            <p:custDataLst>
              <p:tags r:id="rId2"/>
            </p:custDataLst>
          </p:nvPr>
        </p:nvSpPr>
        <p:spPr>
          <a:xfrm>
            <a:off x="642850" y="621254"/>
            <a:ext cx="3678035" cy="121024"/>
          </a:xfrm>
          <a:prstGeom prst="rect">
            <a:avLst/>
          </a:prstGeom>
          <a:noFill/>
        </p:spPr>
        <p:txBody>
          <a:bodyPr wrap="square" lIns="0" tIns="0" rIns="0" bIns="0" rtlCol="0" anchor="b" anchorCtr="0">
            <a:noAutofit/>
          </a:bodyPr>
          <a:lstStyle/>
          <a:p>
            <a:endParaRPr lang="en-GB" sz="794" noProof="1" smtClean="0">
              <a:solidFill>
                <a:schemeClr val="tx1"/>
              </a:solidFill>
            </a:endParaRPr>
          </a:p>
        </p:txBody>
      </p:sp>
      <p:sp>
        <p:nvSpPr>
          <p:cNvPr id="22" name="Date/Filepath" hidden="1"/>
          <p:cNvSpPr txBox="1"/>
          <p:nvPr>
            <p:custDataLst>
              <p:tags r:id="rId3"/>
            </p:custDataLst>
          </p:nvPr>
        </p:nvSpPr>
        <p:spPr>
          <a:xfrm>
            <a:off x="3999350" y="267427"/>
            <a:ext cx="7536873" cy="122213"/>
          </a:xfrm>
          <a:prstGeom prst="rect">
            <a:avLst/>
          </a:prstGeom>
          <a:noFill/>
        </p:spPr>
        <p:txBody>
          <a:bodyPr wrap="square" lIns="0" tIns="0" rIns="0" bIns="0" rtlCol="0" anchor="b" anchorCtr="0">
            <a:spAutoFit/>
          </a:bodyPr>
          <a:lstStyle/>
          <a:p>
            <a:pPr algn="r"/>
            <a:r>
              <a:rPr lang="en-GB" sz="794" noProof="1" smtClean="0"/>
              <a:t>4/19/2016 Presentation2</a:t>
            </a:r>
            <a:endParaRPr lang="en-GB" sz="794" noProof="1"/>
          </a:p>
        </p:txBody>
      </p:sp>
      <p:sp>
        <p:nvSpPr>
          <p:cNvPr id="21" name="Slide Tags" hidden="1"/>
          <p:cNvSpPr txBox="1"/>
          <p:nvPr>
            <p:custDataLst>
              <p:tags r:id="rId4"/>
            </p:custDataLst>
          </p:nvPr>
        </p:nvSpPr>
        <p:spPr>
          <a:xfrm>
            <a:off x="0" y="201706"/>
            <a:ext cx="1939636" cy="336695"/>
          </a:xfrm>
          <a:prstGeom prst="rect">
            <a:avLst/>
          </a:prstGeom>
          <a:noFill/>
        </p:spPr>
        <p:txBody>
          <a:bodyPr wrap="square" rtlCol="0">
            <a:spAutoFit/>
          </a:bodyPr>
          <a:lstStyle/>
          <a:p>
            <a:r>
              <a:rPr lang="en-GB" sz="1588" noProof="1" smtClean="0"/>
              <a:t>Slide Tags</a:t>
            </a:r>
            <a:endParaRPr lang="en-GB" sz="1588" noProof="1"/>
          </a:p>
        </p:txBody>
      </p:sp>
      <p:cxnSp>
        <p:nvCxnSpPr>
          <p:cNvPr id="28" name="Frame Line"/>
          <p:cNvCxnSpPr/>
          <p:nvPr/>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Content Placeholder 2"/>
          <p:cNvSpPr>
            <a:spLocks noGrp="1"/>
          </p:cNvSpPr>
          <p:nvPr>
            <p:ph sz="quarter" idx="10"/>
            <p:custDataLst>
              <p:tags r:id="rId5"/>
            </p:custDataLst>
          </p:nvPr>
        </p:nvSpPr>
        <p:spPr>
          <a:xfrm>
            <a:off x="642851" y="1815353"/>
            <a:ext cx="5364480" cy="2080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4" name="Content Placeholder 3"/>
          <p:cNvSpPr>
            <a:spLocks noGrp="1"/>
          </p:cNvSpPr>
          <p:nvPr>
            <p:ph sz="quarter" idx="11"/>
            <p:custDataLst>
              <p:tags r:id="rId6"/>
            </p:custDataLst>
          </p:nvPr>
        </p:nvSpPr>
        <p:spPr>
          <a:xfrm>
            <a:off x="6184669" y="1815353"/>
            <a:ext cx="5364480" cy="2080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6" name="Content Placeholder 4"/>
          <p:cNvSpPr>
            <a:spLocks noGrp="1"/>
          </p:cNvSpPr>
          <p:nvPr>
            <p:ph sz="quarter" idx="12"/>
            <p:custDataLst>
              <p:tags r:id="rId7"/>
            </p:custDataLst>
          </p:nvPr>
        </p:nvSpPr>
        <p:spPr>
          <a:xfrm>
            <a:off x="642851" y="4035134"/>
            <a:ext cx="10906298" cy="2080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3" name="PwC Text"/>
          <p:cNvSpPr txBox="1"/>
          <p:nvPr/>
        </p:nvSpPr>
        <p:spPr>
          <a:xfrm>
            <a:off x="642851" y="6454588"/>
            <a:ext cx="332509" cy="121024"/>
          </a:xfrm>
          <a:prstGeom prst="rect">
            <a:avLst/>
          </a:prstGeom>
          <a:noFill/>
        </p:spPr>
        <p:txBody>
          <a:bodyPr vert="horz" wrap="none" lIns="0" tIns="0" rIns="0" bIns="0" rtlCol="0" anchor="t" anchorCtr="0">
            <a:noAutofit/>
          </a:bodyPr>
          <a:lstStyle/>
          <a:p>
            <a:pPr>
              <a:lnSpc>
                <a:spcPts val="882"/>
              </a:lnSpc>
            </a:pPr>
            <a:r>
              <a:rPr lang="en-GB" sz="794" noProof="1" smtClean="0">
                <a:latin typeface="+mn-lt"/>
                <a:cs typeface="Arial" pitchFamily="34" charset="0"/>
              </a:rPr>
              <a:t>PwC</a:t>
            </a:r>
            <a:endParaRPr lang="en-GB" sz="794" noProof="1">
              <a:latin typeface="+mn-lt"/>
              <a:cs typeface="Arial" pitchFamily="34" charset="0"/>
            </a:endParaRPr>
          </a:p>
        </p:txBody>
      </p:sp>
      <p:sp>
        <p:nvSpPr>
          <p:cNvPr id="25" name="Report Date"/>
          <p:cNvSpPr txBox="1"/>
          <p:nvPr>
            <p:custDataLst>
              <p:tags r:id="rId8"/>
            </p:custDataLst>
          </p:nvPr>
        </p:nvSpPr>
        <p:spPr>
          <a:xfrm>
            <a:off x="10952832" y="6317429"/>
            <a:ext cx="596317" cy="122213"/>
          </a:xfrm>
          <a:prstGeom prst="rect">
            <a:avLst/>
          </a:prstGeom>
          <a:noFill/>
        </p:spPr>
        <p:txBody>
          <a:bodyPr wrap="none" lIns="0" tIns="0" rIns="0" bIns="0" rtlCol="0">
            <a:spAutoFit/>
          </a:bodyPr>
          <a:lstStyle/>
          <a:p>
            <a:pPr indent="-242060" algn="r">
              <a:spcAft>
                <a:spcPts val="794"/>
              </a:spcAft>
            </a:pPr>
            <a:r>
              <a:rPr lang="en-GB" sz="794" noProof="1" smtClean="0">
                <a:latin typeface="+mn-lt"/>
              </a:rPr>
              <a:t>19 April 2016</a:t>
            </a:r>
          </a:p>
        </p:txBody>
      </p:sp>
      <p:sp>
        <p:nvSpPr>
          <p:cNvPr id="27" name="Page Number"/>
          <p:cNvSpPr txBox="1"/>
          <p:nvPr>
            <p:custDataLst>
              <p:tags r:id="rId9"/>
            </p:custDataLst>
          </p:nvPr>
        </p:nvSpPr>
        <p:spPr>
          <a:xfrm>
            <a:off x="11161222" y="6454588"/>
            <a:ext cx="387927" cy="121024"/>
          </a:xfrm>
          <a:prstGeom prst="rect">
            <a:avLst/>
          </a:prstGeom>
          <a:noFill/>
        </p:spPr>
        <p:txBody>
          <a:bodyPr wrap="none" lIns="0" tIns="0" rIns="0" bIns="0" rtlCol="0">
            <a:noAutofit/>
          </a:bodyPr>
          <a:lstStyle/>
          <a:p>
            <a:pPr algn="r">
              <a:lnSpc>
                <a:spcPts val="882"/>
              </a:lnSpc>
            </a:pPr>
            <a:endParaRPr lang="en-GB" sz="794" noProof="1" smtClean="0"/>
          </a:p>
        </p:txBody>
      </p:sp>
      <p:sp>
        <p:nvSpPr>
          <p:cNvPr id="30" name="Presentation Disclaimer"/>
          <p:cNvSpPr txBox="1"/>
          <p:nvPr>
            <p:custDataLst>
              <p:tags r:id="rId10"/>
            </p:custDataLst>
          </p:nvPr>
        </p:nvSpPr>
        <p:spPr>
          <a:xfrm>
            <a:off x="4344786" y="6317429"/>
            <a:ext cx="1378583" cy="122213"/>
          </a:xfrm>
          <a:prstGeom prst="rect">
            <a:avLst/>
          </a:prstGeom>
          <a:noFill/>
        </p:spPr>
        <p:txBody>
          <a:bodyPr wrap="none" lIns="0" tIns="0" rIns="0" bIns="0" rtlCol="0" anchor="t" anchorCtr="0">
            <a:spAutoFit/>
          </a:bodyPr>
          <a:lstStyle/>
          <a:p>
            <a:pPr algn="l"/>
            <a:r>
              <a:rPr lang="en-GB" sz="794" noProof="1" smtClean="0"/>
              <a:t>Strictly private and confidential</a:t>
            </a:r>
          </a:p>
        </p:txBody>
      </p:sp>
      <p:cxnSp>
        <p:nvCxnSpPr>
          <p:cNvPr id="37" name="Straight Connector 36"/>
          <p:cNvCxnSpPr/>
          <p:nvPr/>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Section Footer"/>
          <p:cNvSpPr txBox="1"/>
          <p:nvPr>
            <p:custDataLst>
              <p:tags r:id="rId11"/>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en-GB" sz="794" noProof="1" smtClean="0">
              <a:solidFill>
                <a:schemeClr val="tx1"/>
              </a:solidFill>
            </a:endParaRPr>
          </a:p>
        </p:txBody>
      </p:sp>
      <p:sp>
        <p:nvSpPr>
          <p:cNvPr id="39" name="Draft stamp"/>
          <p:cNvSpPr txBox="1"/>
          <p:nvPr>
            <p:custDataLst>
              <p:tags r:id="rId12"/>
            </p:custDataLst>
          </p:nvPr>
        </p:nvSpPr>
        <p:spPr>
          <a:xfrm>
            <a:off x="4344786" y="6453407"/>
            <a:ext cx="2582487" cy="122213"/>
          </a:xfrm>
          <a:prstGeom prst="rect">
            <a:avLst/>
          </a:prstGeom>
          <a:noFill/>
          <a:ln>
            <a:noFill/>
          </a:ln>
        </p:spPr>
        <p:txBody>
          <a:bodyPr wrap="square" lIns="0" tIns="0" rIns="0" bIns="0" rtlCol="0">
            <a:spAutoFit/>
          </a:bodyPr>
          <a:lstStyle/>
          <a:p>
            <a:pPr algn="l"/>
            <a:r>
              <a:rPr lang="en-GB" sz="794" noProof="1" smtClean="0"/>
              <a:t>Draft</a:t>
            </a:r>
            <a:endParaRPr lang="en-GB" sz="794" noProof="1"/>
          </a:p>
        </p:txBody>
      </p:sp>
    </p:spTree>
    <p:extLst>
      <p:ext uri="{BB962C8B-B14F-4D97-AF65-F5344CB8AC3E}">
        <p14:creationId xmlns:p14="http://schemas.microsoft.com/office/powerpoint/2010/main" val="27529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21" Type="http://schemas.openxmlformats.org/officeDocument/2006/relationships/slideLayout" Target="../slideLayouts/slideLayout44.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5" Type="http://schemas.openxmlformats.org/officeDocument/2006/relationships/tags" Target="../tags/tag18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24" Type="http://schemas.openxmlformats.org/officeDocument/2006/relationships/theme" Target="../theme/theme2.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23" Type="http://schemas.openxmlformats.org/officeDocument/2006/relationships/slideLayout" Target="../slideLayouts/slideLayout46.xml"/><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slideLayout" Target="../slideLayouts/slideLayout4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slideLayout" Target="../slideLayouts/slideLayout64.xml"/><Relationship Id="rId3" Type="http://schemas.openxmlformats.org/officeDocument/2006/relationships/slideLayout" Target="../slideLayouts/slideLayout49.xml"/><Relationship Id="rId21" Type="http://schemas.openxmlformats.org/officeDocument/2006/relationships/slideLayout" Target="../slideLayouts/slideLayout67.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5" Type="http://schemas.openxmlformats.org/officeDocument/2006/relationships/tags" Target="../tags/tag363.xml"/><Relationship Id="rId2" Type="http://schemas.openxmlformats.org/officeDocument/2006/relationships/slideLayout" Target="../slideLayouts/slideLayout48.xml"/><Relationship Id="rId16" Type="http://schemas.openxmlformats.org/officeDocument/2006/relationships/slideLayout" Target="../slideLayouts/slideLayout62.xml"/><Relationship Id="rId20" Type="http://schemas.openxmlformats.org/officeDocument/2006/relationships/slideLayout" Target="../slideLayouts/slideLayout66.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24" Type="http://schemas.openxmlformats.org/officeDocument/2006/relationships/theme" Target="../theme/theme3.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23" Type="http://schemas.openxmlformats.org/officeDocument/2006/relationships/slideLayout" Target="../slideLayouts/slideLayout69.xml"/><Relationship Id="rId10" Type="http://schemas.openxmlformats.org/officeDocument/2006/relationships/slideLayout" Target="../slideLayouts/slideLayout56.xml"/><Relationship Id="rId19" Type="http://schemas.openxmlformats.org/officeDocument/2006/relationships/slideLayout" Target="../slideLayouts/slideLayout65.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 Id="rId22" Type="http://schemas.openxmlformats.org/officeDocument/2006/relationships/slideLayout" Target="../slideLayouts/slideLayout6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theme" Target="../theme/theme4.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slideLayout" Target="../slideLayouts/slideLayout81.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10" name="Grid" hidden="1"/>
          <p:cNvGrpSpPr/>
          <p:nvPr>
            <p:custDataLst>
              <p:tags r:id="rId25"/>
            </p:custDataLst>
          </p:nvPr>
        </p:nvGrpSpPr>
        <p:grpSpPr>
          <a:xfrm>
            <a:off x="642851" y="540572"/>
            <a:ext cx="10906298" cy="6043108"/>
            <a:chOff x="530352" y="612648"/>
            <a:chExt cx="8997696" cy="6848856"/>
          </a:xfrm>
        </p:grpSpPr>
        <p:grpSp>
          <p:nvGrpSpPr>
            <p:cNvPr id="108" name="Group 107" hidden="1"/>
            <p:cNvGrpSpPr/>
            <p:nvPr/>
          </p:nvGrpSpPr>
          <p:grpSpPr>
            <a:xfrm>
              <a:off x="530352" y="7159752"/>
              <a:ext cx="8997696" cy="301752"/>
              <a:chOff x="530352" y="7159752"/>
              <a:chExt cx="8997696" cy="301752"/>
            </a:xfrm>
          </p:grpSpPr>
          <p:sp>
            <p:nvSpPr>
              <p:cNvPr id="43"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5466">
                  <a:defRPr/>
                </a:pPr>
                <a:endParaRPr lang="en-GB" sz="1588" dirty="0"/>
              </a:p>
            </p:txBody>
          </p:sp>
          <p:sp>
            <p:nvSpPr>
              <p:cNvPr id="44"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5466">
                  <a:defRPr/>
                </a:pPr>
                <a:endParaRPr lang="en-GB" sz="1588" dirty="0"/>
              </a:p>
            </p:txBody>
          </p:sp>
          <p:sp>
            <p:nvSpPr>
              <p:cNvPr id="55"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5466">
                  <a:defRPr/>
                </a:pPr>
                <a:endParaRPr lang="en-GB" sz="1588" dirty="0"/>
              </a:p>
            </p:txBody>
          </p:sp>
        </p:grpSp>
        <p:grpSp>
          <p:nvGrpSpPr>
            <p:cNvPr id="107" name="Group 106" hidden="1"/>
            <p:cNvGrpSpPr/>
            <p:nvPr/>
          </p:nvGrpSpPr>
          <p:grpSpPr>
            <a:xfrm>
              <a:off x="530352" y="1066800"/>
              <a:ext cx="8997696" cy="835152"/>
              <a:chOff x="530352" y="1066800"/>
              <a:chExt cx="8997696" cy="835152"/>
            </a:xfrm>
          </p:grpSpPr>
          <p:sp>
            <p:nvSpPr>
              <p:cNvPr id="45" name="Title block" hidden="1"/>
              <p:cNvSpPr>
                <a:spLocks noChangeArrowheads="1"/>
              </p:cNvSpPr>
              <p:nvPr/>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805466">
                  <a:defRPr/>
                </a:pPr>
                <a:endParaRPr lang="en-GB" sz="1588" dirty="0"/>
              </a:p>
            </p:txBody>
          </p:sp>
          <p:sp>
            <p:nvSpPr>
              <p:cNvPr id="56"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805466">
                  <a:defRPr/>
                </a:pPr>
                <a:endParaRPr lang="en-GB" sz="1588" dirty="0"/>
              </a:p>
            </p:txBody>
          </p:sp>
        </p:grpSp>
        <p:sp>
          <p:nvSpPr>
            <p:cNvPr id="57" name="Header block" hidden="1"/>
            <p:cNvSpPr>
              <a:spLocks noChangeArrowheads="1"/>
            </p:cNvSpPr>
            <p:nvPr/>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707409">
                <a:buSzPct val="90000"/>
                <a:defRPr/>
              </a:pPr>
              <a:endParaRPr lang="en-GB" sz="1235" dirty="0">
                <a:solidFill>
                  <a:schemeClr val="folHlink"/>
                </a:solidFill>
                <a:cs typeface="Arial" charset="0"/>
              </a:endParaRPr>
            </a:p>
          </p:txBody>
        </p:sp>
        <p:grpSp>
          <p:nvGrpSpPr>
            <p:cNvPr id="106" name="Group 600" hidden="1"/>
            <p:cNvGrpSpPr/>
            <p:nvPr/>
          </p:nvGrpSpPr>
          <p:grpSpPr>
            <a:xfrm>
              <a:off x="533400" y="6245352"/>
              <a:ext cx="8994648" cy="688848"/>
              <a:chOff x="533400" y="6013704"/>
              <a:chExt cx="8994648" cy="688848"/>
            </a:xfrm>
          </p:grpSpPr>
          <p:sp>
            <p:nvSpPr>
              <p:cNvPr id="50" name="Content block 606" hidden="1"/>
              <p:cNvSpPr>
                <a:spLocks noChangeArrowheads="1"/>
              </p:cNvSpPr>
              <p:nvPr/>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51" name="Content block 605" hidden="1"/>
              <p:cNvSpPr>
                <a:spLocks noChangeArrowheads="1"/>
              </p:cNvSpPr>
              <p:nvPr/>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9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9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9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9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grpSp>
        <p:grpSp>
          <p:nvGrpSpPr>
            <p:cNvPr id="105" name="Group 500" hidden="1"/>
            <p:cNvGrpSpPr/>
            <p:nvPr/>
          </p:nvGrpSpPr>
          <p:grpSpPr>
            <a:xfrm>
              <a:off x="533400" y="5407152"/>
              <a:ext cx="8994648" cy="688848"/>
              <a:chOff x="533400" y="5026152"/>
              <a:chExt cx="8994648" cy="688848"/>
            </a:xfrm>
          </p:grpSpPr>
          <p:sp>
            <p:nvSpPr>
              <p:cNvPr id="52" name="Content block 506" hidden="1"/>
              <p:cNvSpPr>
                <a:spLocks noChangeArrowheads="1"/>
              </p:cNvSpPr>
              <p:nvPr/>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53" name="Content block 505" hidden="1"/>
              <p:cNvSpPr>
                <a:spLocks noChangeArrowheads="1"/>
              </p:cNvSpPr>
              <p:nvPr/>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9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9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9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9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grpSp>
        <p:grpSp>
          <p:nvGrpSpPr>
            <p:cNvPr id="104" name="Group 400" hidden="1"/>
            <p:cNvGrpSpPr/>
            <p:nvPr/>
          </p:nvGrpSpPr>
          <p:grpSpPr>
            <a:xfrm>
              <a:off x="533400" y="4568952"/>
              <a:ext cx="8994648" cy="688848"/>
              <a:chOff x="533400" y="4038600"/>
              <a:chExt cx="8994648" cy="688848"/>
            </a:xfrm>
          </p:grpSpPr>
          <p:sp>
            <p:nvSpPr>
              <p:cNvPr id="54" name="Content block 406" hidden="1"/>
              <p:cNvSpPr>
                <a:spLocks noChangeArrowheads="1"/>
              </p:cNvSpPr>
              <p:nvPr/>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64" name="Content block 405" hidden="1"/>
              <p:cNvSpPr>
                <a:spLocks noChangeArrowheads="1"/>
              </p:cNvSpPr>
              <p:nvPr/>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8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8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8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8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grpSp>
        <p:grpSp>
          <p:nvGrpSpPr>
            <p:cNvPr id="103" name="Group 300" hidden="1"/>
            <p:cNvGrpSpPr/>
            <p:nvPr/>
          </p:nvGrpSpPr>
          <p:grpSpPr>
            <a:xfrm>
              <a:off x="533400" y="3730752"/>
              <a:ext cx="8994648" cy="688848"/>
              <a:chOff x="533400" y="3041904"/>
              <a:chExt cx="8994648" cy="688848"/>
            </a:xfrm>
          </p:grpSpPr>
          <p:sp>
            <p:nvSpPr>
              <p:cNvPr id="65" name="Content block 306" hidden="1"/>
              <p:cNvSpPr>
                <a:spLocks noChangeArrowheads="1"/>
              </p:cNvSpPr>
              <p:nvPr/>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70" name="Content block 305" hidden="1"/>
              <p:cNvSpPr>
                <a:spLocks noChangeArrowheads="1"/>
              </p:cNvSpPr>
              <p:nvPr/>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7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7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8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8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grpSp>
        <p:grpSp>
          <p:nvGrpSpPr>
            <p:cNvPr id="101" name="Group 200" hidden="1"/>
            <p:cNvGrpSpPr/>
            <p:nvPr/>
          </p:nvGrpSpPr>
          <p:grpSpPr>
            <a:xfrm>
              <a:off x="533400" y="2892552"/>
              <a:ext cx="8994648" cy="688848"/>
              <a:chOff x="533400" y="1066800"/>
              <a:chExt cx="8994648" cy="688848"/>
            </a:xfrm>
          </p:grpSpPr>
          <p:sp>
            <p:nvSpPr>
              <p:cNvPr id="77" name="Content block 206" hidden="1"/>
              <p:cNvSpPr>
                <a:spLocks noChangeArrowheads="1"/>
              </p:cNvSpPr>
              <p:nvPr/>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82" name="Content block 205" hidden="1"/>
              <p:cNvSpPr>
                <a:spLocks noChangeArrowheads="1"/>
              </p:cNvSpPr>
              <p:nvPr/>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66"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67"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68"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69"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grpSp>
        <p:grpSp>
          <p:nvGrpSpPr>
            <p:cNvPr id="102" name="Group 100" hidden="1"/>
            <p:cNvGrpSpPr/>
            <p:nvPr/>
          </p:nvGrpSpPr>
          <p:grpSpPr>
            <a:xfrm>
              <a:off x="533400" y="2054352"/>
              <a:ext cx="8994648" cy="688848"/>
              <a:chOff x="533400" y="2054352"/>
              <a:chExt cx="8994648" cy="688848"/>
            </a:xfrm>
          </p:grpSpPr>
          <p:sp>
            <p:nvSpPr>
              <p:cNvPr id="71" name="Content block 106" hidden="1"/>
              <p:cNvSpPr>
                <a:spLocks noChangeArrowheads="1"/>
              </p:cNvSpPr>
              <p:nvPr/>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76" name="Content block 105" hidden="1"/>
              <p:cNvSpPr>
                <a:spLocks noChangeArrowheads="1"/>
              </p:cNvSpPr>
              <p:nvPr/>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72"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73"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74"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sp>
            <p:nvSpPr>
              <p:cNvPr id="75"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1588" dirty="0"/>
              </a:p>
            </p:txBody>
          </p:sp>
        </p:grpSp>
      </p:grpSp>
      <p:sp>
        <p:nvSpPr>
          <p:cNvPr id="2" name="Title Placeholder 1"/>
          <p:cNvSpPr>
            <a:spLocks noGrp="1"/>
          </p:cNvSpPr>
          <p:nvPr>
            <p:ph type="title"/>
          </p:nvPr>
        </p:nvSpPr>
        <p:spPr>
          <a:xfrm>
            <a:off x="642851" y="943983"/>
            <a:ext cx="10906298" cy="742278"/>
          </a:xfrm>
          <a:prstGeom prst="rect">
            <a:avLst/>
          </a:prstGeom>
        </p:spPr>
        <p:txBody>
          <a:bodyPr vert="horz" lIns="0" tIns="0" rIns="0" bIns="0" rtlCol="0" anchor="t" anchorCtr="0">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642851" y="1815353"/>
            <a:ext cx="10906298" cy="4307294"/>
          </a:xfrm>
          <a:prstGeom prst="rect">
            <a:avLst/>
          </a:prstGeom>
        </p:spPr>
        <p:txBody>
          <a:bodyPr vert="horz" lIns="0" tIns="0" rIns="0" bIns="0" rtlCol="0">
            <a:no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4" name="Date Placeholder 3"/>
          <p:cNvSpPr>
            <a:spLocks noGrp="1"/>
          </p:cNvSpPr>
          <p:nvPr>
            <p:ph type="dt" sz="half" idx="2"/>
          </p:nvPr>
        </p:nvSpPr>
        <p:spPr>
          <a:xfrm>
            <a:off x="9509760" y="6252882"/>
            <a:ext cx="2028305" cy="137160"/>
          </a:xfrm>
          <a:prstGeom prst="rect">
            <a:avLst/>
          </a:prstGeom>
        </p:spPr>
        <p:txBody>
          <a:bodyPr vert="horz" lIns="101882" tIns="50941" rIns="101882" bIns="50941" rtlCol="0" anchor="ctr"/>
          <a:lstStyle>
            <a:lvl1pPr algn="r">
              <a:defRPr sz="794">
                <a:solidFill>
                  <a:schemeClr val="tx1">
                    <a:tint val="75000"/>
                  </a:schemeClr>
                </a:solidFill>
                <a:latin typeface="Arial" pitchFamily="34" charset="0"/>
                <a:cs typeface="Arial" pitchFamily="34" charset="0"/>
              </a:defRPr>
            </a:lvl1pPr>
          </a:lstStyle>
          <a:p>
            <a:fld id="{75718C45-602B-4354-B929-679BE693454B}" type="datetimeFigureOut">
              <a:rPr lang="en-US" smtClean="0"/>
              <a:t>11/30/2018</a:t>
            </a:fld>
            <a:endParaRPr lang="en-US"/>
          </a:p>
        </p:txBody>
      </p:sp>
      <p:sp>
        <p:nvSpPr>
          <p:cNvPr id="5" name="Footer Placeholder 4"/>
          <p:cNvSpPr>
            <a:spLocks noGrp="1"/>
          </p:cNvSpPr>
          <p:nvPr>
            <p:ph type="ftr" sz="quarter" idx="3"/>
          </p:nvPr>
        </p:nvSpPr>
        <p:spPr>
          <a:xfrm>
            <a:off x="642851" y="6252882"/>
            <a:ext cx="7004858" cy="137160"/>
          </a:xfrm>
          <a:prstGeom prst="rect">
            <a:avLst/>
          </a:prstGeom>
        </p:spPr>
        <p:txBody>
          <a:bodyPr vert="horz" lIns="101882" tIns="50941" rIns="101882" bIns="50941" rtlCol="0" anchor="ctr"/>
          <a:lstStyle>
            <a:lvl1pPr algn="l">
              <a:defRPr sz="794">
                <a:solidFill>
                  <a:schemeClr val="tx1">
                    <a:tint val="75000"/>
                  </a:schemeClr>
                </a:solidFill>
                <a:latin typeface="Arial" pitchFamily="34" charset="0"/>
                <a:cs typeface="Arial" pitchFamily="34" charset="0"/>
              </a:defRPr>
            </a:lvl1pPr>
          </a:lstStyle>
          <a:p>
            <a:endParaRPr lang="en-US"/>
          </a:p>
        </p:txBody>
      </p:sp>
      <p:sp>
        <p:nvSpPr>
          <p:cNvPr id="6" name="Slide Number Placeholder 5"/>
          <p:cNvSpPr>
            <a:spLocks noGrp="1"/>
          </p:cNvSpPr>
          <p:nvPr>
            <p:ph type="sldNum" sz="quarter" idx="4"/>
          </p:nvPr>
        </p:nvSpPr>
        <p:spPr>
          <a:xfrm>
            <a:off x="9509760" y="6390042"/>
            <a:ext cx="2028305" cy="137160"/>
          </a:xfrm>
          <a:prstGeom prst="rect">
            <a:avLst/>
          </a:prstGeom>
        </p:spPr>
        <p:txBody>
          <a:bodyPr vert="horz" lIns="101882" tIns="50941" rIns="101882" bIns="50941" rtlCol="0" anchor="ctr"/>
          <a:lstStyle>
            <a:lvl1pPr algn="r">
              <a:defRPr sz="794">
                <a:solidFill>
                  <a:schemeClr val="tx1">
                    <a:tint val="75000"/>
                  </a:schemeClr>
                </a:solidFill>
                <a:latin typeface="Arial" pitchFamily="34" charset="0"/>
                <a:cs typeface="Arial" pitchFamily="34" charset="0"/>
              </a:defRPr>
            </a:lvl1pPr>
          </a:lstStyle>
          <a:p>
            <a:fld id="{A1B4A32F-AE80-4948-A824-5BBD503C4587}" type="slidenum">
              <a:rPr lang="en-US" smtClean="0"/>
              <a:t>‹#›</a:t>
            </a:fld>
            <a:endParaRPr lang="en-US"/>
          </a:p>
        </p:txBody>
      </p:sp>
    </p:spTree>
    <p:extLst>
      <p:ext uri="{BB962C8B-B14F-4D97-AF65-F5344CB8AC3E}">
        <p14:creationId xmlns:p14="http://schemas.microsoft.com/office/powerpoint/2010/main" val="2231951539"/>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 id="2147483782" r:id="rId17"/>
    <p:sldLayoutId id="2147483783" r:id="rId18"/>
    <p:sldLayoutId id="2147483784" r:id="rId19"/>
    <p:sldLayoutId id="2147483785" r:id="rId20"/>
    <p:sldLayoutId id="2147483786" r:id="rId21"/>
    <p:sldLayoutId id="2147483787" r:id="rId22"/>
    <p:sldLayoutId id="2147483788" r:id="rId23"/>
  </p:sldLayoutIdLst>
  <p:txStyles>
    <p:titleStyle>
      <a:lvl1pPr algn="l" defTabSz="899010" rtl="0" eaLnBrk="1" latinLnBrk="0" hangingPunct="1">
        <a:spcBef>
          <a:spcPct val="0"/>
        </a:spcBef>
        <a:buNone/>
        <a:defRPr sz="1235" b="1" i="1" kern="1200">
          <a:solidFill>
            <a:schemeClr val="tx2"/>
          </a:solidFill>
          <a:latin typeface="+mj-lt"/>
          <a:ea typeface="+mj-ea"/>
          <a:cs typeface="+mj-cs"/>
        </a:defRPr>
      </a:lvl1pPr>
    </p:titleStyle>
    <p:body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Georgia" pitchFamily="18" charset="0"/>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Georgia" pitchFamily="18" charset="0"/>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Georgia" pitchFamily="18" charset="0"/>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Georgia" pitchFamily="18" charset="0"/>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Georgia" pitchFamily="18" charset="0"/>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p:bodyStyle>
    <p:otherStyle>
      <a:defPPr>
        <a:defRPr lang="en-US"/>
      </a:defPPr>
      <a:lvl1pPr marL="0" algn="l" defTabSz="899010" rtl="0" eaLnBrk="1" latinLnBrk="0" hangingPunct="1">
        <a:defRPr sz="1765" kern="1200">
          <a:solidFill>
            <a:schemeClr val="tx1"/>
          </a:solidFill>
          <a:latin typeface="+mn-lt"/>
          <a:ea typeface="+mn-ea"/>
          <a:cs typeface="+mn-cs"/>
        </a:defRPr>
      </a:lvl1pPr>
      <a:lvl2pPr marL="449505" algn="l" defTabSz="899010" rtl="0" eaLnBrk="1" latinLnBrk="0" hangingPunct="1">
        <a:defRPr sz="1765" kern="1200">
          <a:solidFill>
            <a:schemeClr val="tx1"/>
          </a:solidFill>
          <a:latin typeface="+mn-lt"/>
          <a:ea typeface="+mn-ea"/>
          <a:cs typeface="+mn-cs"/>
        </a:defRPr>
      </a:lvl2pPr>
      <a:lvl3pPr marL="899010" algn="l" defTabSz="899010" rtl="0" eaLnBrk="1" latinLnBrk="0" hangingPunct="1">
        <a:defRPr sz="1765" kern="1200">
          <a:solidFill>
            <a:schemeClr val="tx1"/>
          </a:solidFill>
          <a:latin typeface="+mn-lt"/>
          <a:ea typeface="+mn-ea"/>
          <a:cs typeface="+mn-cs"/>
        </a:defRPr>
      </a:lvl3pPr>
      <a:lvl4pPr marL="1348516" algn="l" defTabSz="899010" rtl="0" eaLnBrk="1" latinLnBrk="0" hangingPunct="1">
        <a:defRPr sz="1765" kern="1200">
          <a:solidFill>
            <a:schemeClr val="tx1"/>
          </a:solidFill>
          <a:latin typeface="+mn-lt"/>
          <a:ea typeface="+mn-ea"/>
          <a:cs typeface="+mn-cs"/>
        </a:defRPr>
      </a:lvl4pPr>
      <a:lvl5pPr marL="1798021" algn="l" defTabSz="899010" rtl="0" eaLnBrk="1" latinLnBrk="0" hangingPunct="1">
        <a:defRPr sz="1765" kern="1200">
          <a:solidFill>
            <a:schemeClr val="tx1"/>
          </a:solidFill>
          <a:latin typeface="+mn-lt"/>
          <a:ea typeface="+mn-ea"/>
          <a:cs typeface="+mn-cs"/>
        </a:defRPr>
      </a:lvl5pPr>
      <a:lvl6pPr marL="2247527" algn="l" defTabSz="899010" rtl="0" eaLnBrk="1" latinLnBrk="0" hangingPunct="1">
        <a:defRPr sz="1765" kern="1200">
          <a:solidFill>
            <a:schemeClr val="tx1"/>
          </a:solidFill>
          <a:latin typeface="+mn-lt"/>
          <a:ea typeface="+mn-ea"/>
          <a:cs typeface="+mn-cs"/>
        </a:defRPr>
      </a:lvl6pPr>
      <a:lvl7pPr marL="2697032" algn="l" defTabSz="899010" rtl="0" eaLnBrk="1" latinLnBrk="0" hangingPunct="1">
        <a:defRPr sz="1765" kern="1200">
          <a:solidFill>
            <a:schemeClr val="tx1"/>
          </a:solidFill>
          <a:latin typeface="+mn-lt"/>
          <a:ea typeface="+mn-ea"/>
          <a:cs typeface="+mn-cs"/>
        </a:defRPr>
      </a:lvl7pPr>
      <a:lvl8pPr marL="3146538" algn="l" defTabSz="899010" rtl="0" eaLnBrk="1" latinLnBrk="0" hangingPunct="1">
        <a:defRPr sz="1765" kern="1200">
          <a:solidFill>
            <a:schemeClr val="tx1"/>
          </a:solidFill>
          <a:latin typeface="+mn-lt"/>
          <a:ea typeface="+mn-ea"/>
          <a:cs typeface="+mn-cs"/>
        </a:defRPr>
      </a:lvl8pPr>
      <a:lvl9pPr marL="3596043" algn="l" defTabSz="899010" rtl="0" eaLnBrk="1" latinLnBrk="0" hangingPunct="1">
        <a:defRPr sz="1765"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10" name="Grid" hidden="1"/>
          <p:cNvGrpSpPr/>
          <p:nvPr>
            <p:custDataLst>
              <p:tags r:id="rId25"/>
            </p:custDataLst>
          </p:nvPr>
        </p:nvGrpSpPr>
        <p:grpSpPr>
          <a:xfrm>
            <a:off x="642851" y="540572"/>
            <a:ext cx="10906298" cy="6043108"/>
            <a:chOff x="530352" y="612648"/>
            <a:chExt cx="8997696" cy="6848856"/>
          </a:xfrm>
        </p:grpSpPr>
        <p:grpSp>
          <p:nvGrpSpPr>
            <p:cNvPr id="108" name="Group 107" hidden="1"/>
            <p:cNvGrpSpPr/>
            <p:nvPr/>
          </p:nvGrpSpPr>
          <p:grpSpPr>
            <a:xfrm>
              <a:off x="530352" y="7159752"/>
              <a:ext cx="8997696" cy="301752"/>
              <a:chOff x="530352" y="7159752"/>
              <a:chExt cx="8997696" cy="301752"/>
            </a:xfrm>
          </p:grpSpPr>
          <p:sp>
            <p:nvSpPr>
              <p:cNvPr id="43"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5466">
                  <a:defRPr/>
                </a:pPr>
                <a:endParaRPr lang="en-GB" sz="971" dirty="0"/>
              </a:p>
            </p:txBody>
          </p:sp>
          <p:sp>
            <p:nvSpPr>
              <p:cNvPr id="44"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5466">
                  <a:defRPr/>
                </a:pPr>
                <a:endParaRPr lang="en-GB" sz="971" dirty="0"/>
              </a:p>
            </p:txBody>
          </p:sp>
          <p:sp>
            <p:nvSpPr>
              <p:cNvPr id="55"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5466">
                  <a:defRPr/>
                </a:pPr>
                <a:endParaRPr lang="en-GB" sz="971" dirty="0"/>
              </a:p>
            </p:txBody>
          </p:sp>
        </p:grpSp>
        <p:grpSp>
          <p:nvGrpSpPr>
            <p:cNvPr id="107" name="Group 106" hidden="1"/>
            <p:cNvGrpSpPr/>
            <p:nvPr/>
          </p:nvGrpSpPr>
          <p:grpSpPr>
            <a:xfrm>
              <a:off x="530352" y="1066800"/>
              <a:ext cx="8997696" cy="835152"/>
              <a:chOff x="530352" y="1066800"/>
              <a:chExt cx="8997696" cy="835152"/>
            </a:xfrm>
          </p:grpSpPr>
          <p:sp>
            <p:nvSpPr>
              <p:cNvPr id="45" name="Title block" hidden="1"/>
              <p:cNvSpPr>
                <a:spLocks noChangeArrowheads="1"/>
              </p:cNvSpPr>
              <p:nvPr/>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805466">
                  <a:defRPr/>
                </a:pPr>
                <a:endParaRPr lang="en-GB" sz="971" dirty="0"/>
              </a:p>
            </p:txBody>
          </p:sp>
          <p:sp>
            <p:nvSpPr>
              <p:cNvPr id="56"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805466">
                  <a:defRPr/>
                </a:pPr>
                <a:endParaRPr lang="en-GB" sz="971" dirty="0"/>
              </a:p>
            </p:txBody>
          </p:sp>
        </p:grpSp>
        <p:sp>
          <p:nvSpPr>
            <p:cNvPr id="57" name="Header block" hidden="1"/>
            <p:cNvSpPr>
              <a:spLocks noChangeArrowheads="1"/>
            </p:cNvSpPr>
            <p:nvPr/>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707409">
                <a:buSzPct val="90000"/>
                <a:defRPr/>
              </a:pPr>
              <a:endParaRPr lang="en-GB" sz="1235" dirty="0">
                <a:solidFill>
                  <a:schemeClr val="folHlink"/>
                </a:solidFill>
                <a:cs typeface="Arial" charset="0"/>
              </a:endParaRPr>
            </a:p>
          </p:txBody>
        </p:sp>
        <p:grpSp>
          <p:nvGrpSpPr>
            <p:cNvPr id="106" name="Group 600" hidden="1"/>
            <p:cNvGrpSpPr/>
            <p:nvPr/>
          </p:nvGrpSpPr>
          <p:grpSpPr>
            <a:xfrm>
              <a:off x="533400" y="6245352"/>
              <a:ext cx="8994648" cy="688848"/>
              <a:chOff x="533400" y="6013704"/>
              <a:chExt cx="8994648" cy="688848"/>
            </a:xfrm>
          </p:grpSpPr>
          <p:sp>
            <p:nvSpPr>
              <p:cNvPr id="50" name="Content block 606" hidden="1"/>
              <p:cNvSpPr>
                <a:spLocks noChangeArrowheads="1"/>
              </p:cNvSpPr>
              <p:nvPr/>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51" name="Content block 605" hidden="1"/>
              <p:cNvSpPr>
                <a:spLocks noChangeArrowheads="1"/>
              </p:cNvSpPr>
              <p:nvPr/>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9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9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9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9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grpSp>
        <p:grpSp>
          <p:nvGrpSpPr>
            <p:cNvPr id="105" name="Group 500" hidden="1"/>
            <p:cNvGrpSpPr/>
            <p:nvPr/>
          </p:nvGrpSpPr>
          <p:grpSpPr>
            <a:xfrm>
              <a:off x="533400" y="5407152"/>
              <a:ext cx="8994648" cy="688848"/>
              <a:chOff x="533400" y="5026152"/>
              <a:chExt cx="8994648" cy="688848"/>
            </a:xfrm>
          </p:grpSpPr>
          <p:sp>
            <p:nvSpPr>
              <p:cNvPr id="52" name="Content block 506" hidden="1"/>
              <p:cNvSpPr>
                <a:spLocks noChangeArrowheads="1"/>
              </p:cNvSpPr>
              <p:nvPr/>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53" name="Content block 505" hidden="1"/>
              <p:cNvSpPr>
                <a:spLocks noChangeArrowheads="1"/>
              </p:cNvSpPr>
              <p:nvPr/>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9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9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9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9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grpSp>
        <p:grpSp>
          <p:nvGrpSpPr>
            <p:cNvPr id="104" name="Group 400" hidden="1"/>
            <p:cNvGrpSpPr/>
            <p:nvPr/>
          </p:nvGrpSpPr>
          <p:grpSpPr>
            <a:xfrm>
              <a:off x="533400" y="4568952"/>
              <a:ext cx="8994648" cy="688848"/>
              <a:chOff x="533400" y="4038600"/>
              <a:chExt cx="8994648" cy="688848"/>
            </a:xfrm>
          </p:grpSpPr>
          <p:sp>
            <p:nvSpPr>
              <p:cNvPr id="54" name="Content block 406" hidden="1"/>
              <p:cNvSpPr>
                <a:spLocks noChangeArrowheads="1"/>
              </p:cNvSpPr>
              <p:nvPr/>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64" name="Content block 405" hidden="1"/>
              <p:cNvSpPr>
                <a:spLocks noChangeArrowheads="1"/>
              </p:cNvSpPr>
              <p:nvPr/>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8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8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8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8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grpSp>
        <p:grpSp>
          <p:nvGrpSpPr>
            <p:cNvPr id="103" name="Group 300" hidden="1"/>
            <p:cNvGrpSpPr/>
            <p:nvPr/>
          </p:nvGrpSpPr>
          <p:grpSpPr>
            <a:xfrm>
              <a:off x="533400" y="3730752"/>
              <a:ext cx="8994648" cy="688848"/>
              <a:chOff x="533400" y="3041904"/>
              <a:chExt cx="8994648" cy="688848"/>
            </a:xfrm>
          </p:grpSpPr>
          <p:sp>
            <p:nvSpPr>
              <p:cNvPr id="65" name="Content block 306" hidden="1"/>
              <p:cNvSpPr>
                <a:spLocks noChangeArrowheads="1"/>
              </p:cNvSpPr>
              <p:nvPr/>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70" name="Content block 305" hidden="1"/>
              <p:cNvSpPr>
                <a:spLocks noChangeArrowheads="1"/>
              </p:cNvSpPr>
              <p:nvPr/>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7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7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8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8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grpSp>
        <p:grpSp>
          <p:nvGrpSpPr>
            <p:cNvPr id="101" name="Group 200" hidden="1"/>
            <p:cNvGrpSpPr/>
            <p:nvPr/>
          </p:nvGrpSpPr>
          <p:grpSpPr>
            <a:xfrm>
              <a:off x="533400" y="2892552"/>
              <a:ext cx="8994648" cy="688848"/>
              <a:chOff x="533400" y="1066800"/>
              <a:chExt cx="8994648" cy="688848"/>
            </a:xfrm>
          </p:grpSpPr>
          <p:sp>
            <p:nvSpPr>
              <p:cNvPr id="77" name="Content block 206" hidden="1"/>
              <p:cNvSpPr>
                <a:spLocks noChangeArrowheads="1"/>
              </p:cNvSpPr>
              <p:nvPr/>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82" name="Content block 205" hidden="1"/>
              <p:cNvSpPr>
                <a:spLocks noChangeArrowheads="1"/>
              </p:cNvSpPr>
              <p:nvPr/>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66"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67"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68"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69"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grpSp>
        <p:grpSp>
          <p:nvGrpSpPr>
            <p:cNvPr id="102" name="Group 100" hidden="1"/>
            <p:cNvGrpSpPr/>
            <p:nvPr/>
          </p:nvGrpSpPr>
          <p:grpSpPr>
            <a:xfrm>
              <a:off x="533400" y="2054352"/>
              <a:ext cx="8994648" cy="688848"/>
              <a:chOff x="533400" y="2054352"/>
              <a:chExt cx="8994648" cy="688848"/>
            </a:xfrm>
          </p:grpSpPr>
          <p:sp>
            <p:nvSpPr>
              <p:cNvPr id="71" name="Content block 106" hidden="1"/>
              <p:cNvSpPr>
                <a:spLocks noChangeArrowheads="1"/>
              </p:cNvSpPr>
              <p:nvPr/>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76" name="Content block 105" hidden="1"/>
              <p:cNvSpPr>
                <a:spLocks noChangeArrowheads="1"/>
              </p:cNvSpPr>
              <p:nvPr/>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72"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73"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74"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75"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grpSp>
      </p:grpSp>
      <p:sp>
        <p:nvSpPr>
          <p:cNvPr id="2" name="Title Placeholder 1"/>
          <p:cNvSpPr>
            <a:spLocks noGrp="1"/>
          </p:cNvSpPr>
          <p:nvPr>
            <p:ph type="title"/>
          </p:nvPr>
        </p:nvSpPr>
        <p:spPr>
          <a:xfrm>
            <a:off x="642851" y="943983"/>
            <a:ext cx="10906298" cy="742278"/>
          </a:xfrm>
          <a:prstGeom prst="rect">
            <a:avLst/>
          </a:prstGeom>
        </p:spPr>
        <p:txBody>
          <a:bodyPr vert="horz" lIns="0" tIns="0" rIns="0" bIns="0" rtlCol="0" anchor="t" anchorCtr="0">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642851" y="1815353"/>
            <a:ext cx="10906298" cy="4307294"/>
          </a:xfrm>
          <a:prstGeom prst="rect">
            <a:avLst/>
          </a:prstGeom>
        </p:spPr>
        <p:txBody>
          <a:bodyPr vert="horz" lIns="0" tIns="0" rIns="0" bIns="0" rtlCol="0">
            <a:no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4" name="Date Placeholder 3"/>
          <p:cNvSpPr>
            <a:spLocks noGrp="1"/>
          </p:cNvSpPr>
          <p:nvPr>
            <p:ph type="dt" sz="half" idx="2"/>
          </p:nvPr>
        </p:nvSpPr>
        <p:spPr>
          <a:xfrm>
            <a:off x="9509760" y="6252882"/>
            <a:ext cx="2028305" cy="137160"/>
          </a:xfrm>
          <a:prstGeom prst="rect">
            <a:avLst/>
          </a:prstGeom>
        </p:spPr>
        <p:txBody>
          <a:bodyPr vert="horz" lIns="101882" tIns="50941" rIns="101882" bIns="50941" rtlCol="0" anchor="ctr"/>
          <a:lstStyle>
            <a:lvl1pPr algn="r">
              <a:defRPr sz="794">
                <a:solidFill>
                  <a:schemeClr val="tx1">
                    <a:tint val="75000"/>
                  </a:schemeClr>
                </a:solidFill>
                <a:latin typeface="Arial" pitchFamily="34" charset="0"/>
                <a:cs typeface="Arial" pitchFamily="34" charset="0"/>
              </a:defRPr>
            </a:lvl1pPr>
          </a:lstStyle>
          <a:p>
            <a:fld id="{75718C45-602B-4354-B929-679BE693454B}" type="datetimeFigureOut">
              <a:rPr lang="en-US" smtClean="0"/>
              <a:t>11/30/2018</a:t>
            </a:fld>
            <a:endParaRPr lang="en-US"/>
          </a:p>
        </p:txBody>
      </p:sp>
      <p:sp>
        <p:nvSpPr>
          <p:cNvPr id="5" name="Footer Placeholder 4"/>
          <p:cNvSpPr>
            <a:spLocks noGrp="1"/>
          </p:cNvSpPr>
          <p:nvPr>
            <p:ph type="ftr" sz="quarter" idx="3"/>
          </p:nvPr>
        </p:nvSpPr>
        <p:spPr>
          <a:xfrm>
            <a:off x="642851" y="6252882"/>
            <a:ext cx="7004858" cy="137160"/>
          </a:xfrm>
          <a:prstGeom prst="rect">
            <a:avLst/>
          </a:prstGeom>
        </p:spPr>
        <p:txBody>
          <a:bodyPr vert="horz" lIns="101882" tIns="50941" rIns="101882" bIns="50941" rtlCol="0" anchor="ctr"/>
          <a:lstStyle>
            <a:lvl1pPr algn="l">
              <a:defRPr sz="794">
                <a:solidFill>
                  <a:schemeClr val="tx1">
                    <a:tint val="75000"/>
                  </a:schemeClr>
                </a:solidFill>
                <a:latin typeface="Arial" pitchFamily="34" charset="0"/>
                <a:cs typeface="Arial" pitchFamily="34" charset="0"/>
              </a:defRPr>
            </a:lvl1pPr>
          </a:lstStyle>
          <a:p>
            <a:endParaRPr lang="en-US"/>
          </a:p>
        </p:txBody>
      </p:sp>
      <p:sp>
        <p:nvSpPr>
          <p:cNvPr id="6" name="Slide Number Placeholder 5"/>
          <p:cNvSpPr>
            <a:spLocks noGrp="1"/>
          </p:cNvSpPr>
          <p:nvPr>
            <p:ph type="sldNum" sz="quarter" idx="4"/>
          </p:nvPr>
        </p:nvSpPr>
        <p:spPr>
          <a:xfrm>
            <a:off x="9509760" y="6390042"/>
            <a:ext cx="2028305" cy="137160"/>
          </a:xfrm>
          <a:prstGeom prst="rect">
            <a:avLst/>
          </a:prstGeom>
        </p:spPr>
        <p:txBody>
          <a:bodyPr vert="horz" lIns="101882" tIns="50941" rIns="101882" bIns="50941" rtlCol="0" anchor="ctr"/>
          <a:lstStyle>
            <a:lvl1pPr algn="r">
              <a:defRPr sz="794">
                <a:solidFill>
                  <a:schemeClr val="tx1">
                    <a:tint val="75000"/>
                  </a:schemeClr>
                </a:solidFill>
                <a:latin typeface="Arial" pitchFamily="34" charset="0"/>
                <a:cs typeface="Arial" pitchFamily="34" charset="0"/>
              </a:defRPr>
            </a:lvl1pPr>
          </a:lstStyle>
          <a:p>
            <a:fld id="{A1B4A32F-AE80-4948-A824-5BBD503C4587}" type="slidenum">
              <a:rPr lang="en-US" smtClean="0"/>
              <a:t>‹#›</a:t>
            </a:fld>
            <a:endParaRPr lang="en-US"/>
          </a:p>
        </p:txBody>
      </p:sp>
    </p:spTree>
    <p:extLst>
      <p:ext uri="{BB962C8B-B14F-4D97-AF65-F5344CB8AC3E}">
        <p14:creationId xmlns:p14="http://schemas.microsoft.com/office/powerpoint/2010/main" val="1833266802"/>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 id="2147483812" r:id="rId13"/>
    <p:sldLayoutId id="2147483813" r:id="rId14"/>
    <p:sldLayoutId id="2147483814" r:id="rId15"/>
    <p:sldLayoutId id="2147483815" r:id="rId16"/>
    <p:sldLayoutId id="2147483816" r:id="rId17"/>
    <p:sldLayoutId id="2147483817" r:id="rId18"/>
    <p:sldLayoutId id="2147483818" r:id="rId19"/>
    <p:sldLayoutId id="2147483819" r:id="rId20"/>
    <p:sldLayoutId id="2147483820" r:id="rId21"/>
    <p:sldLayoutId id="2147483821" r:id="rId22"/>
    <p:sldLayoutId id="2147483822" r:id="rId23"/>
  </p:sldLayoutIdLst>
  <p:txStyles>
    <p:titleStyle>
      <a:lvl1pPr algn="l" defTabSz="899010" rtl="0" eaLnBrk="1" latinLnBrk="0" hangingPunct="1">
        <a:spcBef>
          <a:spcPct val="0"/>
        </a:spcBef>
        <a:buNone/>
        <a:defRPr sz="1235" b="1" i="1" kern="1200">
          <a:solidFill>
            <a:schemeClr val="tx2"/>
          </a:solidFill>
          <a:latin typeface="+mj-lt"/>
          <a:ea typeface="+mj-ea"/>
          <a:cs typeface="+mj-cs"/>
        </a:defRPr>
      </a:lvl1pPr>
    </p:titleStyle>
    <p:body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Georgia" pitchFamily="18" charset="0"/>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Georgia" pitchFamily="18" charset="0"/>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Georgia" pitchFamily="18" charset="0"/>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Georgia" pitchFamily="18" charset="0"/>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Georgia" pitchFamily="18" charset="0"/>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p:bodyStyle>
    <p:otherStyle>
      <a:defPPr>
        <a:defRPr lang="en-US"/>
      </a:defPPr>
      <a:lvl1pPr marL="0" algn="l" defTabSz="899010" rtl="0" eaLnBrk="1" latinLnBrk="0" hangingPunct="1">
        <a:defRPr sz="1765" kern="1200">
          <a:solidFill>
            <a:schemeClr val="tx1"/>
          </a:solidFill>
          <a:latin typeface="+mn-lt"/>
          <a:ea typeface="+mn-ea"/>
          <a:cs typeface="+mn-cs"/>
        </a:defRPr>
      </a:lvl1pPr>
      <a:lvl2pPr marL="449505" algn="l" defTabSz="899010" rtl="0" eaLnBrk="1" latinLnBrk="0" hangingPunct="1">
        <a:defRPr sz="1765" kern="1200">
          <a:solidFill>
            <a:schemeClr val="tx1"/>
          </a:solidFill>
          <a:latin typeface="+mn-lt"/>
          <a:ea typeface="+mn-ea"/>
          <a:cs typeface="+mn-cs"/>
        </a:defRPr>
      </a:lvl2pPr>
      <a:lvl3pPr marL="899010" algn="l" defTabSz="899010" rtl="0" eaLnBrk="1" latinLnBrk="0" hangingPunct="1">
        <a:defRPr sz="1765" kern="1200">
          <a:solidFill>
            <a:schemeClr val="tx1"/>
          </a:solidFill>
          <a:latin typeface="+mn-lt"/>
          <a:ea typeface="+mn-ea"/>
          <a:cs typeface="+mn-cs"/>
        </a:defRPr>
      </a:lvl3pPr>
      <a:lvl4pPr marL="1348516" algn="l" defTabSz="899010" rtl="0" eaLnBrk="1" latinLnBrk="0" hangingPunct="1">
        <a:defRPr sz="1765" kern="1200">
          <a:solidFill>
            <a:schemeClr val="tx1"/>
          </a:solidFill>
          <a:latin typeface="+mn-lt"/>
          <a:ea typeface="+mn-ea"/>
          <a:cs typeface="+mn-cs"/>
        </a:defRPr>
      </a:lvl4pPr>
      <a:lvl5pPr marL="1798021" algn="l" defTabSz="899010" rtl="0" eaLnBrk="1" latinLnBrk="0" hangingPunct="1">
        <a:defRPr sz="1765" kern="1200">
          <a:solidFill>
            <a:schemeClr val="tx1"/>
          </a:solidFill>
          <a:latin typeface="+mn-lt"/>
          <a:ea typeface="+mn-ea"/>
          <a:cs typeface="+mn-cs"/>
        </a:defRPr>
      </a:lvl5pPr>
      <a:lvl6pPr marL="2247527" algn="l" defTabSz="899010" rtl="0" eaLnBrk="1" latinLnBrk="0" hangingPunct="1">
        <a:defRPr sz="1765" kern="1200">
          <a:solidFill>
            <a:schemeClr val="tx1"/>
          </a:solidFill>
          <a:latin typeface="+mn-lt"/>
          <a:ea typeface="+mn-ea"/>
          <a:cs typeface="+mn-cs"/>
        </a:defRPr>
      </a:lvl6pPr>
      <a:lvl7pPr marL="2697032" algn="l" defTabSz="899010" rtl="0" eaLnBrk="1" latinLnBrk="0" hangingPunct="1">
        <a:defRPr sz="1765" kern="1200">
          <a:solidFill>
            <a:schemeClr val="tx1"/>
          </a:solidFill>
          <a:latin typeface="+mn-lt"/>
          <a:ea typeface="+mn-ea"/>
          <a:cs typeface="+mn-cs"/>
        </a:defRPr>
      </a:lvl7pPr>
      <a:lvl8pPr marL="3146538" algn="l" defTabSz="899010" rtl="0" eaLnBrk="1" latinLnBrk="0" hangingPunct="1">
        <a:defRPr sz="1765" kern="1200">
          <a:solidFill>
            <a:schemeClr val="tx1"/>
          </a:solidFill>
          <a:latin typeface="+mn-lt"/>
          <a:ea typeface="+mn-ea"/>
          <a:cs typeface="+mn-cs"/>
        </a:defRPr>
      </a:lvl8pPr>
      <a:lvl9pPr marL="3596043" algn="l" defTabSz="899010" rtl="0" eaLnBrk="1" latinLnBrk="0" hangingPunct="1">
        <a:defRPr sz="1765"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10" name="Grid" hidden="1"/>
          <p:cNvGrpSpPr/>
          <p:nvPr>
            <p:custDataLst>
              <p:tags r:id="rId25"/>
            </p:custDataLst>
          </p:nvPr>
        </p:nvGrpSpPr>
        <p:grpSpPr>
          <a:xfrm>
            <a:off x="642851" y="540572"/>
            <a:ext cx="10906298" cy="6043108"/>
            <a:chOff x="530352" y="612648"/>
            <a:chExt cx="8997696" cy="6848856"/>
          </a:xfrm>
        </p:grpSpPr>
        <p:grpSp>
          <p:nvGrpSpPr>
            <p:cNvPr id="108" name="Group 107" hidden="1"/>
            <p:cNvGrpSpPr/>
            <p:nvPr/>
          </p:nvGrpSpPr>
          <p:grpSpPr>
            <a:xfrm>
              <a:off x="530352" y="7159752"/>
              <a:ext cx="8997696" cy="301752"/>
              <a:chOff x="530352" y="7159752"/>
              <a:chExt cx="8997696" cy="301752"/>
            </a:xfrm>
          </p:grpSpPr>
          <p:sp>
            <p:nvSpPr>
              <p:cNvPr id="43"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5466">
                  <a:defRPr/>
                </a:pPr>
                <a:endParaRPr lang="en-GB" sz="971" dirty="0"/>
              </a:p>
            </p:txBody>
          </p:sp>
          <p:sp>
            <p:nvSpPr>
              <p:cNvPr id="44"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5466">
                  <a:defRPr/>
                </a:pPr>
                <a:endParaRPr lang="en-GB" sz="971" dirty="0"/>
              </a:p>
            </p:txBody>
          </p:sp>
          <p:sp>
            <p:nvSpPr>
              <p:cNvPr id="55"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5466">
                  <a:defRPr/>
                </a:pPr>
                <a:endParaRPr lang="en-GB" sz="971" dirty="0"/>
              </a:p>
            </p:txBody>
          </p:sp>
        </p:grpSp>
        <p:grpSp>
          <p:nvGrpSpPr>
            <p:cNvPr id="107" name="Group 106" hidden="1"/>
            <p:cNvGrpSpPr/>
            <p:nvPr/>
          </p:nvGrpSpPr>
          <p:grpSpPr>
            <a:xfrm>
              <a:off x="530352" y="1066800"/>
              <a:ext cx="8997696" cy="835152"/>
              <a:chOff x="530352" y="1066800"/>
              <a:chExt cx="8997696" cy="835152"/>
            </a:xfrm>
          </p:grpSpPr>
          <p:sp>
            <p:nvSpPr>
              <p:cNvPr id="45" name="Title block" hidden="1"/>
              <p:cNvSpPr>
                <a:spLocks noChangeArrowheads="1"/>
              </p:cNvSpPr>
              <p:nvPr/>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805466">
                  <a:defRPr/>
                </a:pPr>
                <a:endParaRPr lang="en-GB" sz="971" dirty="0"/>
              </a:p>
            </p:txBody>
          </p:sp>
          <p:sp>
            <p:nvSpPr>
              <p:cNvPr id="56"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805466">
                  <a:defRPr/>
                </a:pPr>
                <a:endParaRPr lang="en-GB" sz="971" dirty="0"/>
              </a:p>
            </p:txBody>
          </p:sp>
        </p:grpSp>
        <p:sp>
          <p:nvSpPr>
            <p:cNvPr id="57" name="Header block" hidden="1"/>
            <p:cNvSpPr>
              <a:spLocks noChangeArrowheads="1"/>
            </p:cNvSpPr>
            <p:nvPr/>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707409">
                <a:buSzPct val="90000"/>
                <a:defRPr/>
              </a:pPr>
              <a:endParaRPr lang="en-GB" sz="1235" dirty="0">
                <a:solidFill>
                  <a:schemeClr val="folHlink"/>
                </a:solidFill>
                <a:cs typeface="Arial" charset="0"/>
              </a:endParaRPr>
            </a:p>
          </p:txBody>
        </p:sp>
        <p:grpSp>
          <p:nvGrpSpPr>
            <p:cNvPr id="106" name="Group 600" hidden="1"/>
            <p:cNvGrpSpPr/>
            <p:nvPr/>
          </p:nvGrpSpPr>
          <p:grpSpPr>
            <a:xfrm>
              <a:off x="533400" y="6245352"/>
              <a:ext cx="8994648" cy="688848"/>
              <a:chOff x="533400" y="6013704"/>
              <a:chExt cx="8994648" cy="688848"/>
            </a:xfrm>
          </p:grpSpPr>
          <p:sp>
            <p:nvSpPr>
              <p:cNvPr id="50" name="Content block 606" hidden="1"/>
              <p:cNvSpPr>
                <a:spLocks noChangeArrowheads="1"/>
              </p:cNvSpPr>
              <p:nvPr/>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51" name="Content block 605" hidden="1"/>
              <p:cNvSpPr>
                <a:spLocks noChangeArrowheads="1"/>
              </p:cNvSpPr>
              <p:nvPr/>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9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9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9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9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grpSp>
        <p:grpSp>
          <p:nvGrpSpPr>
            <p:cNvPr id="105" name="Group 500" hidden="1"/>
            <p:cNvGrpSpPr/>
            <p:nvPr/>
          </p:nvGrpSpPr>
          <p:grpSpPr>
            <a:xfrm>
              <a:off x="533400" y="5407152"/>
              <a:ext cx="8994648" cy="688848"/>
              <a:chOff x="533400" y="5026152"/>
              <a:chExt cx="8994648" cy="688848"/>
            </a:xfrm>
          </p:grpSpPr>
          <p:sp>
            <p:nvSpPr>
              <p:cNvPr id="52" name="Content block 506" hidden="1"/>
              <p:cNvSpPr>
                <a:spLocks noChangeArrowheads="1"/>
              </p:cNvSpPr>
              <p:nvPr/>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53" name="Content block 505" hidden="1"/>
              <p:cNvSpPr>
                <a:spLocks noChangeArrowheads="1"/>
              </p:cNvSpPr>
              <p:nvPr/>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9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9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9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9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grpSp>
        <p:grpSp>
          <p:nvGrpSpPr>
            <p:cNvPr id="104" name="Group 400" hidden="1"/>
            <p:cNvGrpSpPr/>
            <p:nvPr/>
          </p:nvGrpSpPr>
          <p:grpSpPr>
            <a:xfrm>
              <a:off x="533400" y="4568952"/>
              <a:ext cx="8994648" cy="688848"/>
              <a:chOff x="533400" y="4038600"/>
              <a:chExt cx="8994648" cy="688848"/>
            </a:xfrm>
          </p:grpSpPr>
          <p:sp>
            <p:nvSpPr>
              <p:cNvPr id="54" name="Content block 406" hidden="1"/>
              <p:cNvSpPr>
                <a:spLocks noChangeArrowheads="1"/>
              </p:cNvSpPr>
              <p:nvPr/>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64" name="Content block 405" hidden="1"/>
              <p:cNvSpPr>
                <a:spLocks noChangeArrowheads="1"/>
              </p:cNvSpPr>
              <p:nvPr/>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8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8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8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8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grpSp>
        <p:grpSp>
          <p:nvGrpSpPr>
            <p:cNvPr id="103" name="Group 300" hidden="1"/>
            <p:cNvGrpSpPr/>
            <p:nvPr/>
          </p:nvGrpSpPr>
          <p:grpSpPr>
            <a:xfrm>
              <a:off x="533400" y="3730752"/>
              <a:ext cx="8994648" cy="688848"/>
              <a:chOff x="533400" y="3041904"/>
              <a:chExt cx="8994648" cy="688848"/>
            </a:xfrm>
          </p:grpSpPr>
          <p:sp>
            <p:nvSpPr>
              <p:cNvPr id="65" name="Content block 306" hidden="1"/>
              <p:cNvSpPr>
                <a:spLocks noChangeArrowheads="1"/>
              </p:cNvSpPr>
              <p:nvPr/>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70" name="Content block 305" hidden="1"/>
              <p:cNvSpPr>
                <a:spLocks noChangeArrowheads="1"/>
              </p:cNvSpPr>
              <p:nvPr/>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7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7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8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8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grpSp>
        <p:grpSp>
          <p:nvGrpSpPr>
            <p:cNvPr id="101" name="Group 200" hidden="1"/>
            <p:cNvGrpSpPr/>
            <p:nvPr/>
          </p:nvGrpSpPr>
          <p:grpSpPr>
            <a:xfrm>
              <a:off x="533400" y="2892552"/>
              <a:ext cx="8994648" cy="688848"/>
              <a:chOff x="533400" y="1066800"/>
              <a:chExt cx="8994648" cy="688848"/>
            </a:xfrm>
          </p:grpSpPr>
          <p:sp>
            <p:nvSpPr>
              <p:cNvPr id="77" name="Content block 206" hidden="1"/>
              <p:cNvSpPr>
                <a:spLocks noChangeArrowheads="1"/>
              </p:cNvSpPr>
              <p:nvPr/>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82" name="Content block 205" hidden="1"/>
              <p:cNvSpPr>
                <a:spLocks noChangeArrowheads="1"/>
              </p:cNvSpPr>
              <p:nvPr/>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66"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67"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68"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69"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grpSp>
        <p:grpSp>
          <p:nvGrpSpPr>
            <p:cNvPr id="102" name="Group 100" hidden="1"/>
            <p:cNvGrpSpPr/>
            <p:nvPr/>
          </p:nvGrpSpPr>
          <p:grpSpPr>
            <a:xfrm>
              <a:off x="533400" y="2054352"/>
              <a:ext cx="8994648" cy="688848"/>
              <a:chOff x="533400" y="2054352"/>
              <a:chExt cx="8994648" cy="688848"/>
            </a:xfrm>
          </p:grpSpPr>
          <p:sp>
            <p:nvSpPr>
              <p:cNvPr id="71" name="Content block 106" hidden="1"/>
              <p:cNvSpPr>
                <a:spLocks noChangeArrowheads="1"/>
              </p:cNvSpPr>
              <p:nvPr/>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76" name="Content block 105" hidden="1"/>
              <p:cNvSpPr>
                <a:spLocks noChangeArrowheads="1"/>
              </p:cNvSpPr>
              <p:nvPr/>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72"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73"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74"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sp>
            <p:nvSpPr>
              <p:cNvPr id="75"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en-GB" sz="971" dirty="0"/>
              </a:p>
            </p:txBody>
          </p:sp>
        </p:grpSp>
      </p:grpSp>
      <p:sp>
        <p:nvSpPr>
          <p:cNvPr id="2" name="Title Placeholder 1"/>
          <p:cNvSpPr>
            <a:spLocks noGrp="1"/>
          </p:cNvSpPr>
          <p:nvPr>
            <p:ph type="title"/>
          </p:nvPr>
        </p:nvSpPr>
        <p:spPr>
          <a:xfrm>
            <a:off x="642851" y="943983"/>
            <a:ext cx="10906298" cy="742278"/>
          </a:xfrm>
          <a:prstGeom prst="rect">
            <a:avLst/>
          </a:prstGeom>
        </p:spPr>
        <p:txBody>
          <a:bodyPr vert="horz" lIns="0" tIns="0" rIns="0" bIns="0" rtlCol="0" anchor="t" anchorCtr="0">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642851" y="1815353"/>
            <a:ext cx="10906298" cy="4307294"/>
          </a:xfrm>
          <a:prstGeom prst="rect">
            <a:avLst/>
          </a:prstGeom>
        </p:spPr>
        <p:txBody>
          <a:bodyPr vert="horz" lIns="0" tIns="0" rIns="0" bIns="0" rtlCol="0">
            <a:no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4" name="Date Placeholder 3"/>
          <p:cNvSpPr>
            <a:spLocks noGrp="1"/>
          </p:cNvSpPr>
          <p:nvPr>
            <p:ph type="dt" sz="half" idx="2"/>
          </p:nvPr>
        </p:nvSpPr>
        <p:spPr>
          <a:xfrm>
            <a:off x="9509760" y="6252882"/>
            <a:ext cx="2028305" cy="137160"/>
          </a:xfrm>
          <a:prstGeom prst="rect">
            <a:avLst/>
          </a:prstGeom>
        </p:spPr>
        <p:txBody>
          <a:bodyPr vert="horz" lIns="101882" tIns="50941" rIns="101882" bIns="50941" rtlCol="0" anchor="ctr"/>
          <a:lstStyle>
            <a:lvl1pPr algn="r">
              <a:defRPr sz="794">
                <a:solidFill>
                  <a:schemeClr val="tx1">
                    <a:tint val="75000"/>
                  </a:schemeClr>
                </a:solidFill>
                <a:latin typeface="Arial" pitchFamily="34" charset="0"/>
                <a:cs typeface="Arial" pitchFamily="34" charset="0"/>
              </a:defRPr>
            </a:lvl1pPr>
          </a:lstStyle>
          <a:p>
            <a:fld id="{75718C45-602B-4354-B929-679BE693454B}" type="datetimeFigureOut">
              <a:rPr lang="en-US" smtClean="0"/>
              <a:t>11/30/2018</a:t>
            </a:fld>
            <a:endParaRPr lang="en-US"/>
          </a:p>
        </p:txBody>
      </p:sp>
      <p:sp>
        <p:nvSpPr>
          <p:cNvPr id="5" name="Footer Placeholder 4"/>
          <p:cNvSpPr>
            <a:spLocks noGrp="1"/>
          </p:cNvSpPr>
          <p:nvPr>
            <p:ph type="ftr" sz="quarter" idx="3"/>
          </p:nvPr>
        </p:nvSpPr>
        <p:spPr>
          <a:xfrm>
            <a:off x="642851" y="6252882"/>
            <a:ext cx="7004858" cy="137160"/>
          </a:xfrm>
          <a:prstGeom prst="rect">
            <a:avLst/>
          </a:prstGeom>
        </p:spPr>
        <p:txBody>
          <a:bodyPr vert="horz" lIns="101882" tIns="50941" rIns="101882" bIns="50941" rtlCol="0" anchor="ctr"/>
          <a:lstStyle>
            <a:lvl1pPr algn="l">
              <a:defRPr sz="794">
                <a:solidFill>
                  <a:schemeClr val="tx1">
                    <a:tint val="75000"/>
                  </a:schemeClr>
                </a:solidFill>
                <a:latin typeface="Arial" pitchFamily="34" charset="0"/>
                <a:cs typeface="Arial" pitchFamily="34" charset="0"/>
              </a:defRPr>
            </a:lvl1pPr>
          </a:lstStyle>
          <a:p>
            <a:endParaRPr lang="en-US"/>
          </a:p>
        </p:txBody>
      </p:sp>
      <p:sp>
        <p:nvSpPr>
          <p:cNvPr id="6" name="Slide Number Placeholder 5"/>
          <p:cNvSpPr>
            <a:spLocks noGrp="1"/>
          </p:cNvSpPr>
          <p:nvPr>
            <p:ph type="sldNum" sz="quarter" idx="4"/>
          </p:nvPr>
        </p:nvSpPr>
        <p:spPr>
          <a:xfrm>
            <a:off x="9509760" y="6390042"/>
            <a:ext cx="2028305" cy="137160"/>
          </a:xfrm>
          <a:prstGeom prst="rect">
            <a:avLst/>
          </a:prstGeom>
        </p:spPr>
        <p:txBody>
          <a:bodyPr vert="horz" lIns="101882" tIns="50941" rIns="101882" bIns="50941" rtlCol="0" anchor="ctr"/>
          <a:lstStyle>
            <a:lvl1pPr algn="r">
              <a:defRPr sz="794">
                <a:solidFill>
                  <a:schemeClr val="tx1">
                    <a:tint val="75000"/>
                  </a:schemeClr>
                </a:solidFill>
                <a:latin typeface="Arial" pitchFamily="34" charset="0"/>
                <a:cs typeface="Arial" pitchFamily="34" charset="0"/>
              </a:defRPr>
            </a:lvl1pPr>
          </a:lstStyle>
          <a:p>
            <a:fld id="{A1B4A32F-AE80-4948-A824-5BBD503C4587}" type="slidenum">
              <a:rPr lang="en-US" smtClean="0"/>
              <a:t>‹#›</a:t>
            </a:fld>
            <a:endParaRPr lang="en-US"/>
          </a:p>
        </p:txBody>
      </p:sp>
    </p:spTree>
    <p:extLst>
      <p:ext uri="{BB962C8B-B14F-4D97-AF65-F5344CB8AC3E}">
        <p14:creationId xmlns:p14="http://schemas.microsoft.com/office/powerpoint/2010/main" val="590926797"/>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 id="2147483862" r:id="rId15"/>
    <p:sldLayoutId id="2147483863" r:id="rId16"/>
    <p:sldLayoutId id="2147483864" r:id="rId17"/>
    <p:sldLayoutId id="2147483865" r:id="rId18"/>
    <p:sldLayoutId id="2147483866" r:id="rId19"/>
    <p:sldLayoutId id="2147483867" r:id="rId20"/>
    <p:sldLayoutId id="2147483868" r:id="rId21"/>
    <p:sldLayoutId id="2147483869" r:id="rId22"/>
    <p:sldLayoutId id="2147483870" r:id="rId23"/>
  </p:sldLayoutIdLst>
  <p:txStyles>
    <p:titleStyle>
      <a:lvl1pPr algn="l" defTabSz="899010" rtl="0" eaLnBrk="1" latinLnBrk="0" hangingPunct="1">
        <a:spcBef>
          <a:spcPct val="0"/>
        </a:spcBef>
        <a:buNone/>
        <a:defRPr sz="1235" b="1" i="1" kern="1200">
          <a:solidFill>
            <a:schemeClr val="tx2"/>
          </a:solidFill>
          <a:latin typeface="+mj-lt"/>
          <a:ea typeface="+mj-ea"/>
          <a:cs typeface="+mj-cs"/>
        </a:defRPr>
      </a:lvl1pPr>
    </p:titleStyle>
    <p:body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Georgia" pitchFamily="18" charset="0"/>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Georgia" pitchFamily="18" charset="0"/>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Georgia" pitchFamily="18" charset="0"/>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Georgia" pitchFamily="18" charset="0"/>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Georgia" pitchFamily="18" charset="0"/>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p:bodyStyle>
    <p:otherStyle>
      <a:defPPr>
        <a:defRPr lang="en-US"/>
      </a:defPPr>
      <a:lvl1pPr marL="0" algn="l" defTabSz="899010" rtl="0" eaLnBrk="1" latinLnBrk="0" hangingPunct="1">
        <a:defRPr sz="1765" kern="1200">
          <a:solidFill>
            <a:schemeClr val="tx1"/>
          </a:solidFill>
          <a:latin typeface="+mn-lt"/>
          <a:ea typeface="+mn-ea"/>
          <a:cs typeface="+mn-cs"/>
        </a:defRPr>
      </a:lvl1pPr>
      <a:lvl2pPr marL="449505" algn="l" defTabSz="899010" rtl="0" eaLnBrk="1" latinLnBrk="0" hangingPunct="1">
        <a:defRPr sz="1765" kern="1200">
          <a:solidFill>
            <a:schemeClr val="tx1"/>
          </a:solidFill>
          <a:latin typeface="+mn-lt"/>
          <a:ea typeface="+mn-ea"/>
          <a:cs typeface="+mn-cs"/>
        </a:defRPr>
      </a:lvl2pPr>
      <a:lvl3pPr marL="899010" algn="l" defTabSz="899010" rtl="0" eaLnBrk="1" latinLnBrk="0" hangingPunct="1">
        <a:defRPr sz="1765" kern="1200">
          <a:solidFill>
            <a:schemeClr val="tx1"/>
          </a:solidFill>
          <a:latin typeface="+mn-lt"/>
          <a:ea typeface="+mn-ea"/>
          <a:cs typeface="+mn-cs"/>
        </a:defRPr>
      </a:lvl3pPr>
      <a:lvl4pPr marL="1348516" algn="l" defTabSz="899010" rtl="0" eaLnBrk="1" latinLnBrk="0" hangingPunct="1">
        <a:defRPr sz="1765" kern="1200">
          <a:solidFill>
            <a:schemeClr val="tx1"/>
          </a:solidFill>
          <a:latin typeface="+mn-lt"/>
          <a:ea typeface="+mn-ea"/>
          <a:cs typeface="+mn-cs"/>
        </a:defRPr>
      </a:lvl4pPr>
      <a:lvl5pPr marL="1798021" algn="l" defTabSz="899010" rtl="0" eaLnBrk="1" latinLnBrk="0" hangingPunct="1">
        <a:defRPr sz="1765" kern="1200">
          <a:solidFill>
            <a:schemeClr val="tx1"/>
          </a:solidFill>
          <a:latin typeface="+mn-lt"/>
          <a:ea typeface="+mn-ea"/>
          <a:cs typeface="+mn-cs"/>
        </a:defRPr>
      </a:lvl5pPr>
      <a:lvl6pPr marL="2247527" algn="l" defTabSz="899010" rtl="0" eaLnBrk="1" latinLnBrk="0" hangingPunct="1">
        <a:defRPr sz="1765" kern="1200">
          <a:solidFill>
            <a:schemeClr val="tx1"/>
          </a:solidFill>
          <a:latin typeface="+mn-lt"/>
          <a:ea typeface="+mn-ea"/>
          <a:cs typeface="+mn-cs"/>
        </a:defRPr>
      </a:lvl6pPr>
      <a:lvl7pPr marL="2697032" algn="l" defTabSz="899010" rtl="0" eaLnBrk="1" latinLnBrk="0" hangingPunct="1">
        <a:defRPr sz="1765" kern="1200">
          <a:solidFill>
            <a:schemeClr val="tx1"/>
          </a:solidFill>
          <a:latin typeface="+mn-lt"/>
          <a:ea typeface="+mn-ea"/>
          <a:cs typeface="+mn-cs"/>
        </a:defRPr>
      </a:lvl7pPr>
      <a:lvl8pPr marL="3146538" algn="l" defTabSz="899010" rtl="0" eaLnBrk="1" latinLnBrk="0" hangingPunct="1">
        <a:defRPr sz="1765" kern="1200">
          <a:solidFill>
            <a:schemeClr val="tx1"/>
          </a:solidFill>
          <a:latin typeface="+mn-lt"/>
          <a:ea typeface="+mn-ea"/>
          <a:cs typeface="+mn-cs"/>
        </a:defRPr>
      </a:lvl8pPr>
      <a:lvl9pPr marL="3596043" algn="l" defTabSz="899010" rtl="0" eaLnBrk="1" latinLnBrk="0" hangingPunct="1">
        <a:defRPr sz="1765"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75718C45-602B-4354-B929-679BE693454B}" type="datetimeFigureOut">
              <a:rPr lang="en-US" smtClean="0"/>
              <a:t>11/30/2018</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1B4A32F-AE80-4948-A824-5BBD503C4587}"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88836373"/>
      </p:ext>
    </p:extLst>
  </p:cSld>
  <p:clrMap bg1="lt1" tx1="dk1" bg2="lt2" tx2="dk2" accent1="accent1" accent2="accent2" accent3="accent3" accent4="accent4" accent5="accent5" accent6="accent6" hlink="hlink" folHlink="folHlink"/>
  <p:sldLayoutIdLst>
    <p:sldLayoutId id="2147484500" r:id="rId1"/>
    <p:sldLayoutId id="2147484501" r:id="rId2"/>
    <p:sldLayoutId id="2147484502" r:id="rId3"/>
    <p:sldLayoutId id="2147484503" r:id="rId4"/>
    <p:sldLayoutId id="2147484504" r:id="rId5"/>
    <p:sldLayoutId id="2147484505" r:id="rId6"/>
    <p:sldLayoutId id="2147484506" r:id="rId7"/>
    <p:sldLayoutId id="2147484507" r:id="rId8"/>
    <p:sldLayoutId id="2147484508" r:id="rId9"/>
    <p:sldLayoutId id="2147484509" r:id="rId10"/>
    <p:sldLayoutId id="2147484510" r:id="rId11"/>
    <p:sldLayoutId id="2147484511"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54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54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54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54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54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1.xml"/><Relationship Id="rId1" Type="http://schemas.openxmlformats.org/officeDocument/2006/relationships/tags" Target="../tags/tag54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6.xml"/><Relationship Id="rId1" Type="http://schemas.openxmlformats.org/officeDocument/2006/relationships/tags" Target="../tags/tag54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55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55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55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55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54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5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93113" y="1112680"/>
            <a:ext cx="7204364" cy="1336230"/>
          </a:xfrm>
        </p:spPr>
        <p:txBody>
          <a:bodyPr>
            <a:noAutofit/>
          </a:bodyPr>
          <a:lstStyle/>
          <a:p>
            <a:pPr algn="l"/>
            <a:r>
              <a:rPr lang="en-US" sz="4800" b="1" dirty="0" smtClean="0">
                <a:latin typeface="Georgia" panose="02040502050405020303" pitchFamily="18" charset="0"/>
              </a:rPr>
              <a:t>ACCRUAL Accounting for Funds</a:t>
            </a:r>
            <a:endParaRPr lang="en-US" sz="4800" b="1" dirty="0">
              <a:latin typeface="Georgia" panose="02040502050405020303" pitchFamily="18" charset="0"/>
            </a:endParaRPr>
          </a:p>
        </p:txBody>
      </p:sp>
      <p:sp>
        <p:nvSpPr>
          <p:cNvPr id="5" name="Text Placeholder 4"/>
          <p:cNvSpPr>
            <a:spLocks noGrp="1"/>
          </p:cNvSpPr>
          <p:nvPr>
            <p:ph type="subTitle" idx="1"/>
          </p:nvPr>
        </p:nvSpPr>
        <p:spPr>
          <a:xfrm>
            <a:off x="2493113" y="1568446"/>
            <a:ext cx="7204364" cy="393351"/>
          </a:xfrm>
        </p:spPr>
        <p:txBody>
          <a:bodyPr>
            <a:noAutofit/>
          </a:bodyPr>
          <a:lstStyle/>
          <a:p>
            <a:pPr algn="l"/>
            <a:endParaRPr lang="en-US" sz="3200" b="1" dirty="0" smtClean="0">
              <a:latin typeface="Georgia" panose="02040502050405020303" pitchFamily="18" charset="0"/>
            </a:endParaRPr>
          </a:p>
          <a:p>
            <a:pPr algn="l"/>
            <a:endParaRPr lang="en-US" sz="2800" b="1" dirty="0" smtClean="0">
              <a:latin typeface="Georgia" panose="02040502050405020303" pitchFamily="18" charset="0"/>
            </a:endParaRPr>
          </a:p>
          <a:p>
            <a:pPr algn="l"/>
            <a:endParaRPr lang="en-US" sz="2800" b="1" dirty="0">
              <a:latin typeface="Georgia" panose="02040502050405020303" pitchFamily="18" charset="0"/>
            </a:endParaRPr>
          </a:p>
          <a:p>
            <a:pPr algn="l"/>
            <a:endParaRPr lang="en-US" sz="2800" b="1" dirty="0" smtClean="0">
              <a:latin typeface="Georgia" panose="02040502050405020303" pitchFamily="18" charset="0"/>
            </a:endParaRPr>
          </a:p>
          <a:p>
            <a:pPr algn="l"/>
            <a:r>
              <a:rPr lang="en-US" sz="2800" b="1" dirty="0" smtClean="0">
                <a:latin typeface="Georgia" panose="02040502050405020303" pitchFamily="18" charset="0"/>
              </a:rPr>
              <a:t>Kenya </a:t>
            </a:r>
            <a:r>
              <a:rPr lang="en-US" sz="2800" b="1" dirty="0" smtClean="0">
                <a:latin typeface="Georgia" panose="02040502050405020303" pitchFamily="18" charset="0"/>
              </a:rPr>
              <a:t>School of Government</a:t>
            </a:r>
          </a:p>
          <a:p>
            <a:pPr algn="l"/>
            <a:r>
              <a:rPr lang="en-US" sz="2800" b="1" dirty="0" smtClean="0">
                <a:latin typeface="Georgia" panose="02040502050405020303" pitchFamily="18" charset="0"/>
              </a:rPr>
              <a:t>5</a:t>
            </a:r>
            <a:r>
              <a:rPr lang="en-US" sz="2800" b="1" baseline="30000" dirty="0" smtClean="0">
                <a:latin typeface="Georgia" panose="02040502050405020303" pitchFamily="18" charset="0"/>
              </a:rPr>
              <a:t>th</a:t>
            </a:r>
            <a:r>
              <a:rPr lang="en-US" sz="2800" b="1" dirty="0" smtClean="0">
                <a:latin typeface="Georgia" panose="02040502050405020303" pitchFamily="18" charset="0"/>
              </a:rPr>
              <a:t> December </a:t>
            </a:r>
            <a:r>
              <a:rPr lang="en-US" sz="2800" b="1" dirty="0" smtClean="0">
                <a:latin typeface="Georgia" panose="02040502050405020303" pitchFamily="18" charset="0"/>
              </a:rPr>
              <a:t>2018</a:t>
            </a:r>
          </a:p>
          <a:p>
            <a:pPr algn="l"/>
            <a:endParaRPr lang="en-US" sz="2800" b="1" dirty="0" smtClean="0">
              <a:latin typeface="Georgia" panose="02040502050405020303" pitchFamily="18" charset="0"/>
            </a:endParaRPr>
          </a:p>
          <a:p>
            <a:pPr algn="l"/>
            <a:r>
              <a:rPr lang="en-US" sz="2800" b="1" dirty="0" smtClean="0">
                <a:latin typeface="Georgia" panose="02040502050405020303" pitchFamily="18" charset="0"/>
              </a:rPr>
              <a:t>Robinson Kweyu and Christine </a:t>
            </a:r>
            <a:r>
              <a:rPr lang="en-US" sz="2800" b="1" dirty="0" err="1" smtClean="0">
                <a:latin typeface="Georgia" panose="02040502050405020303" pitchFamily="18" charset="0"/>
              </a:rPr>
              <a:t>Nthiga</a:t>
            </a:r>
            <a:endParaRPr lang="en-US" sz="2800" b="1" dirty="0" smtClean="0">
              <a:latin typeface="Georgia" panose="02040502050405020303" pitchFamily="18" charset="0"/>
            </a:endParaRPr>
          </a:p>
          <a:p>
            <a:pPr algn="l"/>
            <a:endParaRPr lang="en-US" sz="2800" b="1" dirty="0">
              <a:latin typeface="Georgia" panose="02040502050405020303" pitchFamily="18" charset="0"/>
            </a:endParaRPr>
          </a:p>
          <a:p>
            <a:pPr algn="l"/>
            <a:endParaRPr lang="en-US" sz="3200" dirty="0">
              <a:latin typeface="Georgia" panose="02040502050405020303" pitchFamily="18" charset="0"/>
            </a:endParaRPr>
          </a:p>
        </p:txBody>
      </p:sp>
    </p:spTree>
    <p:extLst>
      <p:ext uri="{BB962C8B-B14F-4D97-AF65-F5344CB8AC3E}">
        <p14:creationId xmlns:p14="http://schemas.microsoft.com/office/powerpoint/2010/main" val="3526922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 the Books of Lender </a:t>
            </a:r>
            <a:endParaRPr lang="en-US" dirty="0"/>
          </a:p>
        </p:txBody>
      </p:sp>
      <p:sp>
        <p:nvSpPr>
          <p:cNvPr id="3" name="Content Placeholder 2"/>
          <p:cNvSpPr>
            <a:spLocks noGrp="1"/>
          </p:cNvSpPr>
          <p:nvPr>
            <p:ph idx="1"/>
          </p:nvPr>
        </p:nvSpPr>
        <p:spPr/>
        <p:txBody>
          <a:bodyPr>
            <a:noAutofit/>
          </a:bodyPr>
          <a:lstStyle/>
          <a:p>
            <a:pPr marL="0" indent="0">
              <a:buNone/>
            </a:pPr>
            <a:r>
              <a:rPr lang="en-US" sz="2000" b="1" dirty="0">
                <a:solidFill>
                  <a:schemeClr val="tx1"/>
                </a:solidFill>
              </a:rPr>
              <a:t>When </a:t>
            </a:r>
            <a:r>
              <a:rPr lang="en-US" sz="2000" b="1" dirty="0" smtClean="0">
                <a:solidFill>
                  <a:schemeClr val="tx1"/>
                </a:solidFill>
              </a:rPr>
              <a:t>Lender </a:t>
            </a:r>
            <a:r>
              <a:rPr lang="en-US" sz="2000" b="1" dirty="0">
                <a:solidFill>
                  <a:schemeClr val="tx1"/>
                </a:solidFill>
              </a:rPr>
              <a:t>receives interest from borrower  </a:t>
            </a:r>
            <a:r>
              <a:rPr lang="en-US" sz="2000" dirty="0"/>
              <a:t/>
            </a:r>
            <a:br>
              <a:rPr lang="en-US" sz="2000" dirty="0"/>
            </a:br>
            <a:r>
              <a:rPr lang="en-US" sz="2000" dirty="0">
                <a:solidFill>
                  <a:schemeClr val="tx1"/>
                </a:solidFill>
              </a:rPr>
              <a:t/>
            </a:r>
            <a:br>
              <a:rPr lang="en-US" sz="2000" dirty="0">
                <a:solidFill>
                  <a:schemeClr val="tx1"/>
                </a:solidFill>
              </a:rPr>
            </a:br>
            <a:r>
              <a:rPr lang="en-US" sz="2000" dirty="0">
                <a:solidFill>
                  <a:schemeClr val="tx1"/>
                </a:solidFill>
              </a:rPr>
              <a:t>Dr. Bank </a:t>
            </a:r>
            <a:r>
              <a:rPr lang="en-US" sz="2000" dirty="0" smtClean="0">
                <a:solidFill>
                  <a:schemeClr val="tx1"/>
                </a:solidFill>
              </a:rPr>
              <a:t>Account</a:t>
            </a:r>
            <a:r>
              <a:rPr lang="en-US" sz="2000" dirty="0">
                <a:solidFill>
                  <a:schemeClr val="tx1"/>
                </a:solidFill>
              </a:rPr>
              <a:t/>
            </a:r>
            <a:br>
              <a:rPr lang="en-US" sz="2000" dirty="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         Cr</a:t>
            </a:r>
            <a:r>
              <a:rPr lang="en-US" sz="2000" dirty="0">
                <a:solidFill>
                  <a:schemeClr val="tx1"/>
                </a:solidFill>
              </a:rPr>
              <a:t>. </a:t>
            </a:r>
            <a:r>
              <a:rPr lang="en-US" sz="2000" dirty="0">
                <a:solidFill>
                  <a:schemeClr val="tx1"/>
                </a:solidFill>
              </a:rPr>
              <a:t>Interest </a:t>
            </a:r>
            <a:r>
              <a:rPr lang="en-US" sz="2000" dirty="0">
                <a:solidFill>
                  <a:schemeClr val="tx1"/>
                </a:solidFill>
              </a:rPr>
              <a:t>on Loan Receivable </a:t>
            </a:r>
            <a:r>
              <a:rPr lang="en-US" sz="2000" dirty="0" smtClean="0">
                <a:solidFill>
                  <a:schemeClr val="tx1"/>
                </a:solidFill>
              </a:rPr>
              <a:t>Account</a:t>
            </a:r>
            <a:endParaRPr lang="en-US" sz="2000" dirty="0">
              <a:solidFill>
                <a:schemeClr val="tx1"/>
              </a:solidFill>
            </a:endParaRPr>
          </a:p>
          <a:p>
            <a:pPr marL="0" indent="0">
              <a:buNone/>
            </a:pPr>
            <a:endParaRPr lang="en-US" sz="2000" dirty="0" smtClean="0">
              <a:solidFill>
                <a:schemeClr val="tx1"/>
              </a:solidFill>
            </a:endParaRPr>
          </a:p>
          <a:p>
            <a:pPr marL="0" indent="0">
              <a:buNone/>
            </a:pPr>
            <a:r>
              <a:rPr lang="en-US" sz="2000" dirty="0" smtClean="0">
                <a:solidFill>
                  <a:schemeClr val="tx1"/>
                </a:solidFill>
              </a:rPr>
              <a:t>In the eyes of the borrower;</a:t>
            </a:r>
          </a:p>
          <a:p>
            <a:pPr marL="0" indent="0">
              <a:buNone/>
            </a:pPr>
            <a:r>
              <a:rPr lang="en-US" sz="2000" dirty="0"/>
              <a:t>When Borrower pays the interest to Lender </a:t>
            </a:r>
            <a:r>
              <a:rPr lang="en-US" sz="2000" dirty="0"/>
              <a:t/>
            </a:r>
            <a:br>
              <a:rPr lang="en-US" sz="2000" dirty="0"/>
            </a:br>
            <a:r>
              <a:rPr lang="en-US" sz="2000" dirty="0"/>
              <a:t/>
            </a:r>
            <a:br>
              <a:rPr lang="en-US" sz="2000" dirty="0"/>
            </a:br>
            <a:r>
              <a:rPr lang="en-US" sz="2000" dirty="0" smtClean="0"/>
              <a:t>Dr. Interest </a:t>
            </a:r>
            <a:r>
              <a:rPr lang="en-US" sz="2000" dirty="0"/>
              <a:t>on Loan Payable </a:t>
            </a:r>
            <a:r>
              <a:rPr lang="en-US" sz="2000" dirty="0" smtClean="0"/>
              <a:t>Account</a:t>
            </a:r>
            <a:r>
              <a:rPr lang="en-US" sz="2000" dirty="0"/>
              <a:t/>
            </a:r>
            <a:br>
              <a:rPr lang="en-US" sz="2000" dirty="0"/>
            </a:br>
            <a:r>
              <a:rPr lang="en-US" sz="2000" dirty="0"/>
              <a:t/>
            </a:r>
            <a:br>
              <a:rPr lang="en-US" sz="2000" dirty="0"/>
            </a:br>
            <a:r>
              <a:rPr lang="en-US" sz="2000" dirty="0" smtClean="0"/>
              <a:t>                   Cr. Bank </a:t>
            </a:r>
            <a:r>
              <a:rPr lang="en-US" sz="2000" dirty="0"/>
              <a:t>Account Credit</a:t>
            </a:r>
            <a:endParaRPr lang="en-US" sz="2000" dirty="0">
              <a:solidFill>
                <a:schemeClr val="tx1"/>
              </a:solidFill>
            </a:endParaRPr>
          </a:p>
        </p:txBody>
      </p:sp>
    </p:spTree>
    <p:extLst>
      <p:ext uri="{BB962C8B-B14F-4D97-AF65-F5344CB8AC3E}">
        <p14:creationId xmlns:p14="http://schemas.microsoft.com/office/powerpoint/2010/main" val="418625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 the Books of Lender </a:t>
            </a:r>
            <a:endParaRPr lang="en-US" dirty="0"/>
          </a:p>
        </p:txBody>
      </p:sp>
      <p:sp>
        <p:nvSpPr>
          <p:cNvPr id="3" name="Content Placeholder 2"/>
          <p:cNvSpPr>
            <a:spLocks noGrp="1"/>
          </p:cNvSpPr>
          <p:nvPr>
            <p:ph idx="1"/>
          </p:nvPr>
        </p:nvSpPr>
        <p:spPr/>
        <p:txBody>
          <a:bodyPr>
            <a:noAutofit/>
          </a:bodyPr>
          <a:lstStyle/>
          <a:p>
            <a:pPr marL="0" indent="0">
              <a:buNone/>
            </a:pPr>
            <a:r>
              <a:rPr lang="en-US" sz="2000" b="1" dirty="0" smtClean="0">
                <a:solidFill>
                  <a:schemeClr val="tx1"/>
                </a:solidFill>
              </a:rPr>
              <a:t>When </a:t>
            </a:r>
            <a:r>
              <a:rPr lang="en-US" sz="2000" b="1" dirty="0">
                <a:solidFill>
                  <a:schemeClr val="tx1"/>
                </a:solidFill>
              </a:rPr>
              <a:t>Borrower repays his loan.</a:t>
            </a:r>
            <a:r>
              <a:rPr lang="en-US" sz="2000" dirty="0"/>
              <a:t/>
            </a:r>
            <a:br>
              <a:rPr lang="en-US" sz="2000" dirty="0"/>
            </a:br>
            <a:r>
              <a:rPr lang="en-US" sz="2000" dirty="0"/>
              <a:t/>
            </a:r>
            <a:br>
              <a:rPr lang="en-US" sz="2000" dirty="0"/>
            </a:br>
            <a:r>
              <a:rPr lang="en-US" sz="2000" b="1" dirty="0">
                <a:solidFill>
                  <a:schemeClr val="tx1"/>
                </a:solidFill>
              </a:rPr>
              <a:t>(a) If there is no </a:t>
            </a:r>
            <a:r>
              <a:rPr lang="en-US" sz="2000" b="1" dirty="0" smtClean="0">
                <a:solidFill>
                  <a:schemeClr val="tx1"/>
                </a:solidFill>
              </a:rPr>
              <a:t>interest </a:t>
            </a:r>
            <a:r>
              <a:rPr lang="en-US" sz="2000" b="1" dirty="0">
                <a:solidFill>
                  <a:schemeClr val="tx1"/>
                </a:solidFill>
              </a:rPr>
              <a:t>receivable on loan.</a:t>
            </a:r>
            <a:r>
              <a:rPr lang="en-US" sz="2000" dirty="0"/>
              <a:t/>
            </a:r>
            <a:br>
              <a:rPr lang="en-US" sz="2000" dirty="0"/>
            </a:br>
            <a:r>
              <a:rPr lang="en-US" sz="2000" dirty="0"/>
              <a:t/>
            </a:r>
            <a:br>
              <a:rPr lang="en-US" sz="2000" dirty="0"/>
            </a:br>
            <a:r>
              <a:rPr lang="en-US" sz="2000" dirty="0">
                <a:solidFill>
                  <a:schemeClr val="tx1"/>
                </a:solidFill>
              </a:rPr>
              <a:t>Dr. Bank </a:t>
            </a:r>
            <a:r>
              <a:rPr lang="en-US" sz="2000" dirty="0">
                <a:solidFill>
                  <a:schemeClr val="tx1"/>
                </a:solidFill>
              </a:rPr>
              <a:t> </a:t>
            </a:r>
            <a:r>
              <a:rPr lang="en-US" sz="2000" dirty="0">
                <a:solidFill>
                  <a:schemeClr val="tx1"/>
                </a:solidFill>
              </a:rPr>
              <a:t>Account</a:t>
            </a:r>
            <a:r>
              <a:rPr lang="en-US" sz="2000" dirty="0">
                <a:solidFill>
                  <a:schemeClr val="tx1"/>
                </a:solidFill>
              </a:rPr>
              <a:t/>
            </a:r>
            <a:br>
              <a:rPr lang="en-US" sz="2000" dirty="0">
                <a:solidFill>
                  <a:schemeClr val="tx1"/>
                </a:solidFill>
              </a:rPr>
            </a:br>
            <a:r>
              <a:rPr lang="en-US" sz="2000" dirty="0">
                <a:solidFill>
                  <a:schemeClr val="tx1"/>
                </a:solidFill>
              </a:rPr>
              <a:t/>
            </a:r>
            <a:br>
              <a:rPr lang="en-US" sz="2000" dirty="0">
                <a:solidFill>
                  <a:schemeClr val="tx1"/>
                </a:solidFill>
              </a:rPr>
            </a:br>
            <a:r>
              <a:rPr lang="en-US" sz="2000" dirty="0">
                <a:solidFill>
                  <a:schemeClr val="tx1"/>
                </a:solidFill>
              </a:rPr>
              <a:t>            Cr. </a:t>
            </a:r>
            <a:r>
              <a:rPr lang="en-US" sz="2000" dirty="0">
                <a:solidFill>
                  <a:schemeClr val="tx1"/>
                </a:solidFill>
              </a:rPr>
              <a:t>Borrower's </a:t>
            </a:r>
            <a:r>
              <a:rPr lang="en-US" sz="2000" dirty="0">
                <a:solidFill>
                  <a:schemeClr val="tx1"/>
                </a:solidFill>
              </a:rPr>
              <a:t>Loan  Account </a:t>
            </a:r>
            <a:endParaRPr lang="en-US" sz="2000" dirty="0">
              <a:solidFill>
                <a:schemeClr val="tx1"/>
              </a:solidFill>
            </a:endParaRPr>
          </a:p>
          <a:p>
            <a:pPr marL="0" indent="0">
              <a:buNone/>
            </a:pPr>
            <a:r>
              <a:rPr lang="en-US" sz="2000" dirty="0" smtClean="0">
                <a:solidFill>
                  <a:schemeClr val="tx1"/>
                </a:solidFill>
              </a:rPr>
              <a:t>In the eyes of the borrower;</a:t>
            </a:r>
          </a:p>
          <a:p>
            <a:pPr marL="0" indent="0">
              <a:buNone/>
            </a:pPr>
            <a:r>
              <a:rPr lang="en-US" sz="2000" dirty="0"/>
              <a:t>When Borrower repays his loan.</a:t>
            </a:r>
            <a:r>
              <a:rPr lang="en-US" sz="2000" dirty="0"/>
              <a:t/>
            </a:r>
            <a:br>
              <a:rPr lang="en-US" sz="2000" dirty="0"/>
            </a:br>
            <a:r>
              <a:rPr lang="en-US" sz="2000" dirty="0"/>
              <a:t/>
            </a:r>
            <a:br>
              <a:rPr lang="en-US" sz="2000" dirty="0"/>
            </a:br>
            <a:r>
              <a:rPr lang="en-US" sz="2000" b="1" dirty="0"/>
              <a:t>(a) If there is no interest liability on loan.</a:t>
            </a:r>
            <a:r>
              <a:rPr lang="en-US" sz="2000" dirty="0"/>
              <a:t/>
            </a:r>
            <a:br>
              <a:rPr lang="en-US" sz="2000" dirty="0"/>
            </a:br>
            <a:r>
              <a:rPr lang="en-US" sz="2000" dirty="0"/>
              <a:t/>
            </a:r>
            <a:br>
              <a:rPr lang="en-US" sz="2000" dirty="0"/>
            </a:br>
            <a:r>
              <a:rPr lang="en-US" sz="2000" dirty="0" smtClean="0"/>
              <a:t>Dr. Lender's </a:t>
            </a:r>
            <a:r>
              <a:rPr lang="en-US" sz="2000" dirty="0"/>
              <a:t>Loan </a:t>
            </a:r>
            <a:r>
              <a:rPr lang="en-US" sz="2000" dirty="0" smtClean="0"/>
              <a:t>Account</a:t>
            </a:r>
            <a:r>
              <a:rPr lang="en-US" sz="2000" dirty="0"/>
              <a:t/>
            </a:r>
            <a:br>
              <a:rPr lang="en-US" sz="2000" dirty="0"/>
            </a:br>
            <a:r>
              <a:rPr lang="en-US" sz="2000" dirty="0"/>
              <a:t/>
            </a:r>
            <a:br>
              <a:rPr lang="en-US" sz="2000" dirty="0"/>
            </a:br>
            <a:r>
              <a:rPr lang="en-US" sz="2000" dirty="0" smtClean="0"/>
              <a:t>                      Cr. Bank </a:t>
            </a:r>
            <a:r>
              <a:rPr lang="en-US" sz="2000" dirty="0"/>
              <a:t>Account Credit</a:t>
            </a:r>
            <a:r>
              <a:rPr lang="en-US" dirty="0"/>
              <a:t/>
            </a:r>
            <a:br>
              <a:rPr lang="en-US" dirty="0"/>
            </a:br>
            <a:endParaRPr lang="en-US" dirty="0">
              <a:solidFill>
                <a:schemeClr val="tx1"/>
              </a:solidFill>
              <a:latin typeface="Georgia" panose="02040502050405020303" pitchFamily="18" charset="0"/>
            </a:endParaRPr>
          </a:p>
        </p:txBody>
      </p:sp>
    </p:spTree>
    <p:extLst>
      <p:ext uri="{BB962C8B-B14F-4D97-AF65-F5344CB8AC3E}">
        <p14:creationId xmlns:p14="http://schemas.microsoft.com/office/powerpoint/2010/main" val="3349092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 the Books of Lender </a:t>
            </a:r>
            <a:endParaRPr lang="en-US" dirty="0"/>
          </a:p>
        </p:txBody>
      </p:sp>
      <p:sp>
        <p:nvSpPr>
          <p:cNvPr id="3" name="Content Placeholder 2"/>
          <p:cNvSpPr>
            <a:spLocks noGrp="1"/>
          </p:cNvSpPr>
          <p:nvPr>
            <p:ph idx="1"/>
          </p:nvPr>
        </p:nvSpPr>
        <p:spPr/>
        <p:txBody>
          <a:bodyPr>
            <a:noAutofit/>
          </a:bodyPr>
          <a:lstStyle/>
          <a:p>
            <a:pPr marL="0" indent="0">
              <a:buNone/>
            </a:pPr>
            <a:r>
              <a:rPr lang="en-US" sz="2000" b="1" dirty="0" smtClean="0">
                <a:solidFill>
                  <a:schemeClr val="tx1"/>
                </a:solidFill>
              </a:rPr>
              <a:t>When </a:t>
            </a:r>
            <a:r>
              <a:rPr lang="en-US" sz="2000" b="1" dirty="0">
                <a:solidFill>
                  <a:schemeClr val="tx1"/>
                </a:solidFill>
              </a:rPr>
              <a:t>Borrower repays his loan.</a:t>
            </a:r>
            <a:r>
              <a:rPr lang="en-US" sz="2000" dirty="0"/>
              <a:t/>
            </a:r>
            <a:br>
              <a:rPr lang="en-US" sz="2000" dirty="0"/>
            </a:br>
            <a:r>
              <a:rPr lang="en-US" sz="2000" dirty="0"/>
              <a:t/>
            </a:r>
            <a:br>
              <a:rPr lang="en-US" sz="2000" dirty="0"/>
            </a:br>
            <a:r>
              <a:rPr lang="en-US" sz="2000" b="1" dirty="0" smtClean="0">
                <a:solidFill>
                  <a:schemeClr val="tx1"/>
                </a:solidFill>
              </a:rPr>
              <a:t>(b) If </a:t>
            </a:r>
            <a:r>
              <a:rPr lang="en-US" sz="2000" b="1" dirty="0">
                <a:solidFill>
                  <a:schemeClr val="tx1"/>
                </a:solidFill>
              </a:rPr>
              <a:t>there is any interest receivable  on given  </a:t>
            </a:r>
            <a:r>
              <a:rPr lang="en-US" sz="2000" b="1" dirty="0" smtClean="0">
                <a:solidFill>
                  <a:schemeClr val="tx1"/>
                </a:solidFill>
              </a:rPr>
              <a:t>loan</a:t>
            </a:r>
            <a:r>
              <a:rPr lang="en-US" sz="2000" dirty="0"/>
              <a:t/>
            </a:r>
            <a:br>
              <a:rPr lang="en-US" sz="2000" dirty="0"/>
            </a:br>
            <a:r>
              <a:rPr lang="en-US" sz="2000" dirty="0">
                <a:solidFill>
                  <a:schemeClr val="tx1"/>
                </a:solidFill>
              </a:rPr>
              <a:t>(</a:t>
            </a:r>
            <a:r>
              <a:rPr lang="en-US" sz="2000" dirty="0" err="1">
                <a:solidFill>
                  <a:schemeClr val="tx1"/>
                </a:solidFill>
              </a:rPr>
              <a:t>i</a:t>
            </a:r>
            <a:r>
              <a:rPr lang="en-US" sz="2000" dirty="0" smtClean="0">
                <a:solidFill>
                  <a:schemeClr val="tx1"/>
                </a:solidFill>
              </a:rPr>
              <a:t>)</a:t>
            </a:r>
            <a:r>
              <a:rPr lang="en-US" sz="2000" dirty="0">
                <a:solidFill>
                  <a:schemeClr val="tx1"/>
                </a:solidFill>
              </a:rPr>
              <a:t/>
            </a:r>
            <a:br>
              <a:rPr lang="en-US" sz="2000" dirty="0">
                <a:solidFill>
                  <a:schemeClr val="tx1"/>
                </a:solidFill>
              </a:rPr>
            </a:br>
            <a:r>
              <a:rPr lang="en-US" sz="2000" dirty="0">
                <a:solidFill>
                  <a:schemeClr val="tx1"/>
                </a:solidFill>
              </a:rPr>
              <a:t>Dr. </a:t>
            </a:r>
            <a:r>
              <a:rPr lang="en-US" sz="2000" dirty="0">
                <a:solidFill>
                  <a:schemeClr val="tx1"/>
                </a:solidFill>
              </a:rPr>
              <a:t>Borrower's </a:t>
            </a:r>
            <a:r>
              <a:rPr lang="en-US" sz="2000" dirty="0">
                <a:solidFill>
                  <a:schemeClr val="tx1"/>
                </a:solidFill>
              </a:rPr>
              <a:t>Loan </a:t>
            </a:r>
            <a:r>
              <a:rPr lang="en-US" sz="2000" dirty="0">
                <a:solidFill>
                  <a:schemeClr val="tx1"/>
                </a:solidFill>
              </a:rPr>
              <a:t>Account</a:t>
            </a:r>
            <a:r>
              <a:rPr lang="en-US" sz="2000" dirty="0">
                <a:solidFill>
                  <a:schemeClr val="tx1"/>
                </a:solidFill>
              </a:rPr>
              <a:t/>
            </a:r>
            <a:br>
              <a:rPr lang="en-US" sz="2000" dirty="0">
                <a:solidFill>
                  <a:schemeClr val="tx1"/>
                </a:solidFill>
              </a:rPr>
            </a:br>
            <a:r>
              <a:rPr lang="en-US" sz="2000" dirty="0">
                <a:solidFill>
                  <a:schemeClr val="tx1"/>
                </a:solidFill>
              </a:rPr>
              <a:t/>
            </a:r>
            <a:br>
              <a:rPr lang="en-US" sz="2000" dirty="0">
                <a:solidFill>
                  <a:schemeClr val="tx1"/>
                </a:solidFill>
              </a:rPr>
            </a:br>
            <a:r>
              <a:rPr lang="en-US" sz="2000" dirty="0">
                <a:solidFill>
                  <a:schemeClr val="tx1"/>
                </a:solidFill>
              </a:rPr>
              <a:t>                   Cr. </a:t>
            </a:r>
            <a:r>
              <a:rPr lang="en-US" sz="2000" dirty="0">
                <a:solidFill>
                  <a:schemeClr val="tx1"/>
                </a:solidFill>
              </a:rPr>
              <a:t>Interest </a:t>
            </a:r>
            <a:r>
              <a:rPr lang="en-US" sz="2000" dirty="0">
                <a:solidFill>
                  <a:schemeClr val="tx1"/>
                </a:solidFill>
              </a:rPr>
              <a:t>on Loan Receivable Account </a:t>
            </a:r>
            <a:r>
              <a:rPr lang="en-US" sz="2000" dirty="0" smtClean="0">
                <a:solidFill>
                  <a:schemeClr val="tx1"/>
                </a:solidFill>
              </a:rPr>
              <a:t>Credit</a:t>
            </a:r>
            <a:r>
              <a:rPr lang="en-US" sz="2000" dirty="0"/>
              <a:t/>
            </a:r>
            <a:br>
              <a:rPr lang="en-US" sz="2000" dirty="0"/>
            </a:br>
            <a:r>
              <a:rPr lang="en-US" sz="2000" dirty="0"/>
              <a:t>(ii)</a:t>
            </a:r>
            <a:r>
              <a:rPr lang="en-US" sz="2000" dirty="0"/>
              <a:t/>
            </a:r>
            <a:br>
              <a:rPr lang="en-US" sz="2000" dirty="0"/>
            </a:br>
            <a:r>
              <a:rPr lang="en-US" sz="2000" dirty="0"/>
              <a:t/>
            </a:r>
            <a:br>
              <a:rPr lang="en-US" sz="2000" dirty="0"/>
            </a:br>
            <a:r>
              <a:rPr lang="en-US" sz="2000" dirty="0">
                <a:solidFill>
                  <a:schemeClr val="tx1"/>
                </a:solidFill>
              </a:rPr>
              <a:t>Dr. Bank </a:t>
            </a:r>
            <a:r>
              <a:rPr lang="en-US" sz="2000" dirty="0">
                <a:solidFill>
                  <a:schemeClr val="tx1"/>
                </a:solidFill>
              </a:rPr>
              <a:t> Account </a:t>
            </a:r>
            <a:r>
              <a:rPr lang="en-US" sz="2000" dirty="0">
                <a:solidFill>
                  <a:schemeClr val="tx1"/>
                </a:solidFill>
              </a:rPr>
              <a:t>( </a:t>
            </a:r>
            <a:r>
              <a:rPr lang="en-US" sz="2000" dirty="0">
                <a:solidFill>
                  <a:schemeClr val="tx1"/>
                </a:solidFill>
              </a:rPr>
              <a:t>Principle + Receivable  Interest)</a:t>
            </a:r>
            <a:br>
              <a:rPr lang="en-US" sz="2000" dirty="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                     Cr</a:t>
            </a:r>
            <a:r>
              <a:rPr lang="en-US" sz="2000" dirty="0">
                <a:solidFill>
                  <a:schemeClr val="tx1"/>
                </a:solidFill>
              </a:rPr>
              <a:t>. </a:t>
            </a:r>
            <a:r>
              <a:rPr lang="en-US" sz="2000" dirty="0">
                <a:solidFill>
                  <a:schemeClr val="tx1"/>
                </a:solidFill>
              </a:rPr>
              <a:t>Borrower's </a:t>
            </a:r>
            <a:r>
              <a:rPr lang="en-US" sz="2000" dirty="0">
                <a:solidFill>
                  <a:schemeClr val="tx1"/>
                </a:solidFill>
              </a:rPr>
              <a:t>Loan </a:t>
            </a:r>
            <a:r>
              <a:rPr lang="en-US" sz="2000" dirty="0">
                <a:solidFill>
                  <a:schemeClr val="tx1"/>
                </a:solidFill>
              </a:rPr>
              <a:t>Account</a:t>
            </a:r>
            <a:r>
              <a:rPr lang="en-US" dirty="0"/>
              <a:t/>
            </a:r>
            <a:br>
              <a:rPr lang="en-US" dirty="0"/>
            </a:br>
            <a:endParaRPr lang="en-US" dirty="0">
              <a:solidFill>
                <a:schemeClr val="tx1"/>
              </a:solidFill>
              <a:latin typeface="Georgia" panose="02040502050405020303" pitchFamily="18" charset="0"/>
            </a:endParaRPr>
          </a:p>
        </p:txBody>
      </p:sp>
    </p:spTree>
    <p:extLst>
      <p:ext uri="{BB962C8B-B14F-4D97-AF65-F5344CB8AC3E}">
        <p14:creationId xmlns:p14="http://schemas.microsoft.com/office/powerpoint/2010/main" val="2037319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 the Books of Lender </a:t>
            </a:r>
            <a:endParaRPr lang="en-US" dirty="0"/>
          </a:p>
        </p:txBody>
      </p:sp>
      <p:sp>
        <p:nvSpPr>
          <p:cNvPr id="3" name="Content Placeholder 2"/>
          <p:cNvSpPr>
            <a:spLocks noGrp="1"/>
          </p:cNvSpPr>
          <p:nvPr>
            <p:ph idx="1"/>
          </p:nvPr>
        </p:nvSpPr>
        <p:spPr/>
        <p:txBody>
          <a:bodyPr>
            <a:noAutofit/>
          </a:bodyPr>
          <a:lstStyle/>
          <a:p>
            <a:pPr marL="0" indent="0">
              <a:buNone/>
            </a:pPr>
            <a:r>
              <a:rPr lang="en-US" sz="2000" b="1" dirty="0" smtClean="0">
                <a:solidFill>
                  <a:schemeClr val="tx1"/>
                </a:solidFill>
              </a:rPr>
              <a:t>When </a:t>
            </a:r>
            <a:r>
              <a:rPr lang="en-US" sz="2000" b="1" dirty="0">
                <a:solidFill>
                  <a:schemeClr val="tx1"/>
                </a:solidFill>
              </a:rPr>
              <a:t>Borrower repays his loan</a:t>
            </a:r>
            <a:r>
              <a:rPr lang="en-US" sz="2000" b="1" dirty="0" smtClean="0">
                <a:solidFill>
                  <a:schemeClr val="tx1"/>
                </a:solidFill>
              </a:rPr>
              <a:t>. </a:t>
            </a:r>
          </a:p>
          <a:p>
            <a:pPr marL="0" indent="0">
              <a:buNone/>
            </a:pPr>
            <a:r>
              <a:rPr lang="en-US" sz="2000" b="1" dirty="0" smtClean="0">
                <a:solidFill>
                  <a:schemeClr val="tx1"/>
                </a:solidFill>
              </a:rPr>
              <a:t>( In the borrower’s books)</a:t>
            </a:r>
            <a:r>
              <a:rPr lang="en-US" sz="2000" dirty="0"/>
              <a:t/>
            </a:r>
            <a:br>
              <a:rPr lang="en-US" sz="2000" dirty="0"/>
            </a:br>
            <a:r>
              <a:rPr lang="en-US" sz="2000" dirty="0"/>
              <a:t/>
            </a:r>
            <a:br>
              <a:rPr lang="en-US" sz="2000" dirty="0"/>
            </a:br>
            <a:r>
              <a:rPr lang="en-US" sz="2000" b="1" dirty="0"/>
              <a:t>(b) If there is any interest liability on </a:t>
            </a:r>
            <a:r>
              <a:rPr lang="en-US" sz="2000" b="1" dirty="0" smtClean="0"/>
              <a:t>loan</a:t>
            </a:r>
            <a:r>
              <a:rPr lang="en-US" sz="2000" dirty="0"/>
              <a:t/>
            </a:r>
            <a:br>
              <a:rPr lang="en-US" sz="2000" dirty="0"/>
            </a:br>
            <a:r>
              <a:rPr lang="en-US" sz="2000" dirty="0">
                <a:solidFill>
                  <a:schemeClr val="tx1"/>
                </a:solidFill>
              </a:rPr>
              <a:t>(</a:t>
            </a:r>
            <a:r>
              <a:rPr lang="en-US" sz="2000" dirty="0" err="1">
                <a:solidFill>
                  <a:schemeClr val="tx1"/>
                </a:solidFill>
              </a:rPr>
              <a:t>i</a:t>
            </a:r>
            <a:r>
              <a:rPr lang="en-US" sz="2000" dirty="0">
                <a:solidFill>
                  <a:schemeClr val="tx1"/>
                </a:solidFill>
              </a:rPr>
              <a:t>)</a:t>
            </a:r>
            <a:r>
              <a:rPr lang="en-US" sz="2000" dirty="0">
                <a:solidFill>
                  <a:schemeClr val="tx1"/>
                </a:solidFill>
              </a:rPr>
              <a:t/>
            </a:r>
            <a:br>
              <a:rPr lang="en-US" sz="2000" dirty="0">
                <a:solidFill>
                  <a:schemeClr val="tx1"/>
                </a:solidFill>
              </a:rPr>
            </a:br>
            <a:r>
              <a:rPr lang="en-US" sz="2000" dirty="0" smtClean="0">
                <a:solidFill>
                  <a:schemeClr val="tx1"/>
                </a:solidFill>
              </a:rPr>
              <a:t>Dr. Interest </a:t>
            </a:r>
            <a:r>
              <a:rPr lang="en-US" sz="2000" dirty="0">
                <a:solidFill>
                  <a:schemeClr val="tx1"/>
                </a:solidFill>
              </a:rPr>
              <a:t>on Loan Payable </a:t>
            </a:r>
            <a:r>
              <a:rPr lang="en-US" sz="2000" dirty="0" smtClean="0">
                <a:solidFill>
                  <a:schemeClr val="tx1"/>
                </a:solidFill>
              </a:rPr>
              <a:t>Account</a:t>
            </a:r>
            <a:r>
              <a:rPr lang="en-US" sz="2000" dirty="0">
                <a:solidFill>
                  <a:schemeClr val="tx1"/>
                </a:solidFill>
              </a:rPr>
              <a:t/>
            </a:r>
            <a:br>
              <a:rPr lang="en-US" sz="2000" dirty="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                  Cr. Lender's </a:t>
            </a:r>
            <a:r>
              <a:rPr lang="en-US" sz="2000" dirty="0">
                <a:solidFill>
                  <a:schemeClr val="tx1"/>
                </a:solidFill>
              </a:rPr>
              <a:t>Loan Account </a:t>
            </a:r>
            <a:r>
              <a:rPr lang="en-US" sz="2000" dirty="0" smtClean="0">
                <a:solidFill>
                  <a:schemeClr val="tx1"/>
                </a:solidFill>
              </a:rPr>
              <a:t>Credit</a:t>
            </a:r>
            <a:r>
              <a:rPr lang="en-US" sz="2000" dirty="0">
                <a:solidFill>
                  <a:schemeClr val="tx1"/>
                </a:solidFill>
              </a:rPr>
              <a:t/>
            </a:r>
            <a:br>
              <a:rPr lang="en-US" sz="2000" dirty="0">
                <a:solidFill>
                  <a:schemeClr val="tx1"/>
                </a:solidFill>
              </a:rPr>
            </a:br>
            <a:r>
              <a:rPr lang="en-US" sz="2000" dirty="0">
                <a:solidFill>
                  <a:schemeClr val="tx1"/>
                </a:solidFill>
              </a:rPr>
              <a:t>(ii)</a:t>
            </a:r>
            <a:br>
              <a:rPr lang="en-US" sz="2000" dirty="0">
                <a:solidFill>
                  <a:schemeClr val="tx1"/>
                </a:solidFill>
              </a:rPr>
            </a:br>
            <a:r>
              <a:rPr lang="en-US" sz="2000" dirty="0" smtClean="0">
                <a:solidFill>
                  <a:schemeClr val="tx1"/>
                </a:solidFill>
              </a:rPr>
              <a:t>Dr. Lender's </a:t>
            </a:r>
            <a:r>
              <a:rPr lang="en-US" sz="2000" dirty="0">
                <a:solidFill>
                  <a:schemeClr val="tx1"/>
                </a:solidFill>
              </a:rPr>
              <a:t>Loan Account </a:t>
            </a:r>
            <a:r>
              <a:rPr lang="en-US" sz="2000" dirty="0" smtClean="0">
                <a:solidFill>
                  <a:schemeClr val="tx1"/>
                </a:solidFill>
              </a:rPr>
              <a:t>( </a:t>
            </a:r>
            <a:r>
              <a:rPr lang="en-US" sz="2000" dirty="0">
                <a:solidFill>
                  <a:schemeClr val="tx1"/>
                </a:solidFill>
              </a:rPr>
              <a:t>Principle + Payable Interest)</a:t>
            </a:r>
            <a:br>
              <a:rPr lang="en-US" sz="2000" dirty="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Cr. Bank Account</a:t>
            </a:r>
            <a:r>
              <a:rPr lang="en-US" dirty="0"/>
              <a:t/>
            </a:r>
            <a:br>
              <a:rPr lang="en-US" dirty="0"/>
            </a:br>
            <a:endParaRPr lang="en-US" dirty="0">
              <a:solidFill>
                <a:schemeClr val="tx1"/>
              </a:solidFill>
              <a:latin typeface="Georgia" panose="02040502050405020303" pitchFamily="18" charset="0"/>
            </a:endParaRPr>
          </a:p>
        </p:txBody>
      </p:sp>
    </p:spTree>
    <p:extLst>
      <p:ext uri="{BB962C8B-B14F-4D97-AF65-F5344CB8AC3E}">
        <p14:creationId xmlns:p14="http://schemas.microsoft.com/office/powerpoint/2010/main" val="1208307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eorgia" panose="02040502050405020303" pitchFamily="18" charset="0"/>
              </a:rPr>
              <a:t>Accounting for Revenue</a:t>
            </a:r>
            <a:endParaRPr lang="en-US" sz="4000" b="1" dirty="0">
              <a:latin typeface="Georgia" panose="02040502050405020303" pitchFamily="18" charset="0"/>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sz="3300" dirty="0" smtClean="0">
                <a:solidFill>
                  <a:schemeClr val="tx1"/>
                </a:solidFill>
                <a:latin typeface="Georgia" panose="02040502050405020303" pitchFamily="18" charset="0"/>
              </a:rPr>
              <a:t>The main type of revenue for funds is interest income. </a:t>
            </a:r>
          </a:p>
          <a:p>
            <a:r>
              <a:rPr lang="en-US" sz="3300" b="1" dirty="0" smtClean="0">
                <a:solidFill>
                  <a:schemeClr val="tx1"/>
                </a:solidFill>
                <a:latin typeface="Georgia" panose="02040502050405020303" pitchFamily="18" charset="0"/>
              </a:rPr>
              <a:t>This is regulated by IPSAS 9: </a:t>
            </a:r>
            <a:r>
              <a:rPr lang="en-US" sz="3300" b="1" dirty="0">
                <a:solidFill>
                  <a:schemeClr val="tx1"/>
                </a:solidFill>
                <a:latin typeface="Georgia" panose="02040502050405020303" pitchFamily="18" charset="0"/>
              </a:rPr>
              <a:t>Revenue from exchange transactions</a:t>
            </a:r>
          </a:p>
          <a:p>
            <a:pPr marL="0" indent="0">
              <a:buNone/>
            </a:pPr>
            <a:endParaRPr lang="en-US" sz="3300" dirty="0" smtClean="0">
              <a:solidFill>
                <a:schemeClr val="tx1"/>
              </a:solidFill>
              <a:latin typeface="Georgia" panose="02040502050405020303" pitchFamily="18" charset="0"/>
            </a:endParaRPr>
          </a:p>
          <a:p>
            <a:pPr marL="0" indent="0">
              <a:buNone/>
            </a:pPr>
            <a:r>
              <a:rPr lang="en-US" sz="3300" dirty="0" smtClean="0">
                <a:solidFill>
                  <a:schemeClr val="tx1"/>
                </a:solidFill>
                <a:latin typeface="Georgia" panose="02040502050405020303" pitchFamily="18" charset="0"/>
              </a:rPr>
              <a:t>Exchange </a:t>
            </a:r>
            <a:r>
              <a:rPr lang="en-US" sz="3300" dirty="0">
                <a:solidFill>
                  <a:schemeClr val="tx1"/>
                </a:solidFill>
                <a:latin typeface="Georgia" panose="02040502050405020303" pitchFamily="18" charset="0"/>
              </a:rPr>
              <a:t>transaction - one entity receives assets or services, or has liabilities extinguished, and directly gives approximately equal value (primarily in the form of cash, goods, services, or use of assets) to another entity in exchange</a:t>
            </a:r>
            <a:r>
              <a:rPr lang="en-US" sz="3300" dirty="0" smtClean="0">
                <a:solidFill>
                  <a:schemeClr val="tx1"/>
                </a:solidFill>
                <a:latin typeface="Georgia" panose="02040502050405020303" pitchFamily="18" charset="0"/>
              </a:rPr>
              <a:t>.</a:t>
            </a:r>
          </a:p>
          <a:p>
            <a:pPr marL="0" indent="0">
              <a:buNone/>
            </a:pPr>
            <a:endParaRPr lang="en-US" sz="3300" dirty="0" smtClean="0">
              <a:solidFill>
                <a:schemeClr val="tx1"/>
              </a:solidFill>
              <a:latin typeface="Georgia" panose="02040502050405020303" pitchFamily="18" charset="0"/>
            </a:endParaRPr>
          </a:p>
          <a:p>
            <a:pPr marL="0" indent="0">
              <a:buNone/>
            </a:pPr>
            <a:r>
              <a:rPr lang="en-US" sz="3300" b="1" dirty="0" smtClean="0">
                <a:solidFill>
                  <a:schemeClr val="tx1"/>
                </a:solidFill>
                <a:latin typeface="Georgia" panose="02040502050405020303" pitchFamily="18" charset="0"/>
              </a:rPr>
              <a:t>Key </a:t>
            </a:r>
            <a:r>
              <a:rPr lang="en-US" sz="3300" b="1" dirty="0">
                <a:solidFill>
                  <a:schemeClr val="tx1"/>
                </a:solidFill>
                <a:latin typeface="Georgia" panose="02040502050405020303" pitchFamily="18" charset="0"/>
              </a:rPr>
              <a:t>considerations:</a:t>
            </a:r>
          </a:p>
          <a:p>
            <a:r>
              <a:rPr lang="en-US" sz="3300" dirty="0">
                <a:solidFill>
                  <a:schemeClr val="tx1"/>
                </a:solidFill>
                <a:latin typeface="Georgia" panose="02040502050405020303" pitchFamily="18" charset="0"/>
              </a:rPr>
              <a:t>Revenue should be accounted for in the period to which it relates;</a:t>
            </a:r>
          </a:p>
          <a:p>
            <a:r>
              <a:rPr lang="en-US" sz="3300" dirty="0">
                <a:solidFill>
                  <a:schemeClr val="tx1"/>
                </a:solidFill>
                <a:latin typeface="Georgia" panose="02040502050405020303" pitchFamily="18" charset="0"/>
              </a:rPr>
              <a:t>Interest income should be apportioned on a time basis taking into accounting the effective yield on the </a:t>
            </a:r>
            <a:r>
              <a:rPr lang="en-US" sz="3300" dirty="0" smtClean="0">
                <a:solidFill>
                  <a:schemeClr val="tx1"/>
                </a:solidFill>
                <a:latin typeface="Georgia" panose="02040502050405020303" pitchFamily="18" charset="0"/>
              </a:rPr>
              <a:t>loan</a:t>
            </a:r>
          </a:p>
          <a:p>
            <a:pPr marL="0" indent="0">
              <a:buNone/>
            </a:pPr>
            <a:r>
              <a:rPr lang="en-US" sz="3300" dirty="0" smtClean="0">
                <a:solidFill>
                  <a:schemeClr val="tx1"/>
                </a:solidFill>
                <a:latin typeface="Georgia" panose="02040502050405020303" pitchFamily="18" charset="0"/>
              </a:rPr>
              <a:t>A receivable should be booked for earned revenue but not yet received.</a:t>
            </a:r>
          </a:p>
          <a:p>
            <a:pPr marL="0" indent="0">
              <a:buNone/>
            </a:pPr>
            <a:endParaRPr lang="en-US" dirty="0">
              <a:solidFill>
                <a:schemeClr val="tx1"/>
              </a:solidFill>
            </a:endParaRPr>
          </a:p>
          <a:p>
            <a:pPr marL="0" indent="0">
              <a:buNone/>
            </a:pPr>
            <a:endParaRPr lang="en-US" dirty="0" smtClean="0">
              <a:solidFill>
                <a:schemeClr val="tx1"/>
              </a:solidFill>
            </a:endParaRPr>
          </a:p>
          <a:p>
            <a:pPr marL="0" indent="0">
              <a:buNone/>
            </a:pPr>
            <a:endParaRPr lang="en-US" dirty="0" smtClean="0">
              <a:solidFill>
                <a:schemeClr val="tx1"/>
              </a:solidFill>
            </a:endParaRPr>
          </a:p>
        </p:txBody>
      </p:sp>
    </p:spTree>
    <p:custDataLst>
      <p:tags r:id="rId1"/>
    </p:custDataLst>
    <p:extLst>
      <p:ext uri="{BB962C8B-B14F-4D97-AF65-F5344CB8AC3E}">
        <p14:creationId xmlns:p14="http://schemas.microsoft.com/office/powerpoint/2010/main" val="3603659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eorgia" panose="02040502050405020303" pitchFamily="18" charset="0"/>
              </a:rPr>
              <a:t>Accounting for Expenses</a:t>
            </a:r>
            <a:endParaRPr lang="en-US" sz="4000" b="1" dirty="0">
              <a:latin typeface="Georgia" panose="02040502050405020303" pitchFamily="18" charset="0"/>
            </a:endParaRPr>
          </a:p>
        </p:txBody>
      </p:sp>
      <p:sp>
        <p:nvSpPr>
          <p:cNvPr id="3" name="Content Placeholder 2"/>
          <p:cNvSpPr>
            <a:spLocks noGrp="1"/>
          </p:cNvSpPr>
          <p:nvPr>
            <p:ph idx="1"/>
          </p:nvPr>
        </p:nvSpPr>
        <p:spPr/>
        <p:txBody>
          <a:bodyPr wrap="square">
            <a:noAutofit/>
          </a:bodyPr>
          <a:lstStyle/>
          <a:p>
            <a:pPr marL="0" indent="0">
              <a:buNone/>
            </a:pPr>
            <a:r>
              <a:rPr lang="en-US" sz="1800" dirty="0" smtClean="0">
                <a:solidFill>
                  <a:schemeClr val="tx1"/>
                </a:solidFill>
                <a:latin typeface="Georgia" panose="02040502050405020303" pitchFamily="18" charset="0"/>
              </a:rPr>
              <a:t>Expenses </a:t>
            </a:r>
            <a:r>
              <a:rPr lang="en-US" sz="1800" dirty="0">
                <a:solidFill>
                  <a:schemeClr val="tx1"/>
                </a:solidFill>
                <a:latin typeface="Georgia" panose="02040502050405020303" pitchFamily="18" charset="0"/>
              </a:rPr>
              <a:t>arising from exchange transactions: purchase of goods and services at arm’s length conditions, such as maintenance services, consulting services, subscriptions, cleaning services and insurance fees</a:t>
            </a:r>
            <a:r>
              <a:rPr lang="en-US" sz="1800" dirty="0" smtClean="0">
                <a:solidFill>
                  <a:schemeClr val="tx1"/>
                </a:solidFill>
                <a:latin typeface="Georgia" panose="02040502050405020303" pitchFamily="18" charset="0"/>
              </a:rPr>
              <a:t>.</a:t>
            </a:r>
          </a:p>
          <a:p>
            <a:pPr marL="0" indent="0">
              <a:buNone/>
            </a:pPr>
            <a:r>
              <a:rPr lang="en-US" sz="1800" dirty="0">
                <a:solidFill>
                  <a:schemeClr val="tx1"/>
                </a:solidFill>
                <a:latin typeface="Georgia" panose="02040502050405020303" pitchFamily="18" charset="0"/>
              </a:rPr>
              <a:t>Expenses should be measured at the fair value of the consideration paid, or payable, taking into account the amount of any trade discounts and volume rebates granted to the entity. </a:t>
            </a:r>
            <a:r>
              <a:rPr lang="en-US" sz="1800" dirty="0" smtClean="0">
                <a:solidFill>
                  <a:schemeClr val="tx1"/>
                </a:solidFill>
                <a:latin typeface="Georgia" panose="02040502050405020303" pitchFamily="18" charset="0"/>
              </a:rPr>
              <a:t>Expenses must </a:t>
            </a:r>
            <a:r>
              <a:rPr lang="en-US" sz="1800" dirty="0">
                <a:solidFill>
                  <a:schemeClr val="tx1"/>
                </a:solidFill>
                <a:latin typeface="Georgia" panose="02040502050405020303" pitchFamily="18" charset="0"/>
              </a:rPr>
              <a:t>be recorded in the accounting period in which they are incurred</a:t>
            </a:r>
            <a:r>
              <a:rPr lang="en-US" sz="1800" dirty="0" smtClean="0">
                <a:solidFill>
                  <a:schemeClr val="tx1"/>
                </a:solidFill>
                <a:latin typeface="Georgia" panose="02040502050405020303" pitchFamily="18" charset="0"/>
              </a:rPr>
              <a:t>.</a:t>
            </a:r>
          </a:p>
          <a:p>
            <a:pPr marL="0" indent="0">
              <a:buNone/>
            </a:pPr>
            <a:r>
              <a:rPr lang="en-US" sz="1800" dirty="0" smtClean="0">
                <a:solidFill>
                  <a:schemeClr val="tx1"/>
                </a:solidFill>
                <a:latin typeface="Georgia" panose="02040502050405020303" pitchFamily="18" charset="0"/>
              </a:rPr>
              <a:t>−</a:t>
            </a:r>
            <a:r>
              <a:rPr lang="en-US" sz="1800" dirty="0">
                <a:solidFill>
                  <a:schemeClr val="tx1"/>
                </a:solidFill>
                <a:latin typeface="Georgia" panose="02040502050405020303" pitchFamily="18" charset="0"/>
              </a:rPr>
              <a:t>If a service was rendered (or supplies were delivered) but the invoice has not yet been received </a:t>
            </a:r>
            <a:r>
              <a:rPr lang="en-US" sz="1800" dirty="0" smtClean="0">
                <a:solidFill>
                  <a:schemeClr val="tx1"/>
                </a:solidFill>
                <a:latin typeface="Georgia" panose="02040502050405020303" pitchFamily="18" charset="0"/>
              </a:rPr>
              <a:t>- </a:t>
            </a:r>
            <a:r>
              <a:rPr lang="en-US" sz="1800" b="1" i="1" dirty="0" smtClean="0">
                <a:solidFill>
                  <a:schemeClr val="tx1"/>
                </a:solidFill>
                <a:latin typeface="Georgia" panose="02040502050405020303" pitchFamily="18" charset="0"/>
              </a:rPr>
              <a:t>accrued </a:t>
            </a:r>
            <a:r>
              <a:rPr lang="en-US" sz="1800" b="1" i="1" dirty="0">
                <a:solidFill>
                  <a:schemeClr val="tx1"/>
                </a:solidFill>
                <a:latin typeface="Georgia" panose="02040502050405020303" pitchFamily="18" charset="0"/>
              </a:rPr>
              <a:t>expenses</a:t>
            </a:r>
            <a:r>
              <a:rPr lang="en-US" sz="1800" dirty="0" smtClean="0">
                <a:solidFill>
                  <a:schemeClr val="tx1"/>
                </a:solidFill>
                <a:latin typeface="Georgia" panose="02040502050405020303" pitchFamily="18" charset="0"/>
              </a:rPr>
              <a:t>;</a:t>
            </a:r>
          </a:p>
          <a:p>
            <a:pPr marL="0" indent="0">
              <a:buNone/>
            </a:pPr>
            <a:r>
              <a:rPr lang="en-US" sz="1800" dirty="0">
                <a:solidFill>
                  <a:schemeClr val="tx1"/>
                </a:solidFill>
                <a:latin typeface="Georgia" panose="02040502050405020303" pitchFamily="18" charset="0"/>
              </a:rPr>
              <a:t>−If a service was rendered (or supplies were delivered) </a:t>
            </a:r>
            <a:r>
              <a:rPr lang="en-US" sz="1800" dirty="0" smtClean="0">
                <a:solidFill>
                  <a:schemeClr val="tx1"/>
                </a:solidFill>
                <a:latin typeface="Georgia" panose="02040502050405020303" pitchFamily="18" charset="0"/>
              </a:rPr>
              <a:t>and </a:t>
            </a:r>
            <a:r>
              <a:rPr lang="en-US" sz="1800" dirty="0">
                <a:solidFill>
                  <a:schemeClr val="tx1"/>
                </a:solidFill>
                <a:latin typeface="Georgia" panose="02040502050405020303" pitchFamily="18" charset="0"/>
              </a:rPr>
              <a:t>the invoice </a:t>
            </a:r>
            <a:r>
              <a:rPr lang="en-US" sz="1800" dirty="0" smtClean="0">
                <a:solidFill>
                  <a:schemeClr val="tx1"/>
                </a:solidFill>
                <a:latin typeface="Georgia" panose="02040502050405020303" pitchFamily="18" charset="0"/>
              </a:rPr>
              <a:t>received but </a:t>
            </a:r>
            <a:r>
              <a:rPr lang="en-US" sz="1800" dirty="0">
                <a:solidFill>
                  <a:schemeClr val="tx1"/>
                </a:solidFill>
                <a:latin typeface="Georgia" panose="02040502050405020303" pitchFamily="18" charset="0"/>
              </a:rPr>
              <a:t>p</a:t>
            </a:r>
            <a:r>
              <a:rPr lang="en-US" sz="1800" dirty="0" smtClean="0">
                <a:solidFill>
                  <a:schemeClr val="tx1"/>
                </a:solidFill>
                <a:latin typeface="Georgia" panose="02040502050405020303" pitchFamily="18" charset="0"/>
              </a:rPr>
              <a:t>ayment has not been made- </a:t>
            </a:r>
            <a:r>
              <a:rPr lang="en-US" sz="1800" b="1" i="1" dirty="0" smtClean="0">
                <a:solidFill>
                  <a:schemeClr val="tx1"/>
                </a:solidFill>
                <a:latin typeface="Georgia" panose="02040502050405020303" pitchFamily="18" charset="0"/>
              </a:rPr>
              <a:t>accounts payable</a:t>
            </a:r>
            <a:r>
              <a:rPr lang="en-US" sz="1800" dirty="0" smtClean="0">
                <a:solidFill>
                  <a:schemeClr val="tx1"/>
                </a:solidFill>
                <a:latin typeface="Georgia" panose="02040502050405020303" pitchFamily="18" charset="0"/>
              </a:rPr>
              <a:t>;</a:t>
            </a:r>
            <a:endParaRPr lang="en-US" sz="1800" dirty="0">
              <a:solidFill>
                <a:schemeClr val="tx1"/>
              </a:solidFill>
              <a:latin typeface="Georgia" panose="02040502050405020303" pitchFamily="18" charset="0"/>
            </a:endParaRPr>
          </a:p>
          <a:p>
            <a:pPr marL="0" indent="0">
              <a:buNone/>
            </a:pPr>
            <a:r>
              <a:rPr lang="en-US" sz="1800" dirty="0" smtClean="0">
                <a:solidFill>
                  <a:schemeClr val="tx1"/>
                </a:solidFill>
                <a:latin typeface="Georgia" panose="02040502050405020303" pitchFamily="18" charset="0"/>
              </a:rPr>
              <a:t>−If a payment has been made </a:t>
            </a:r>
            <a:r>
              <a:rPr lang="en-US" sz="1800" dirty="0">
                <a:solidFill>
                  <a:schemeClr val="tx1"/>
                </a:solidFill>
                <a:latin typeface="Georgia" panose="02040502050405020303" pitchFamily="18" charset="0"/>
              </a:rPr>
              <a:t>and the service was not rendered (or supplies were not delivered) </a:t>
            </a:r>
            <a:r>
              <a:rPr lang="en-US" sz="1800" dirty="0" smtClean="0">
                <a:solidFill>
                  <a:schemeClr val="tx1"/>
                </a:solidFill>
                <a:latin typeface="Georgia" panose="02040502050405020303" pitchFamily="18" charset="0"/>
              </a:rPr>
              <a:t>- </a:t>
            </a:r>
            <a:r>
              <a:rPr lang="en-US" sz="1800" b="1" i="1" dirty="0" smtClean="0">
                <a:solidFill>
                  <a:schemeClr val="tx1"/>
                </a:solidFill>
                <a:latin typeface="Georgia" panose="02040502050405020303" pitchFamily="18" charset="0"/>
              </a:rPr>
              <a:t>prepayments.</a:t>
            </a:r>
          </a:p>
          <a:p>
            <a:pPr marL="0" indent="0">
              <a:buNone/>
            </a:pPr>
            <a:r>
              <a:rPr lang="en-US" sz="1800" dirty="0" smtClean="0">
                <a:solidFill>
                  <a:schemeClr val="tx1"/>
                </a:solidFill>
                <a:latin typeface="Georgia" panose="02040502050405020303" pitchFamily="18" charset="0"/>
              </a:rPr>
              <a:t>- If </a:t>
            </a:r>
            <a:r>
              <a:rPr lang="en-US" sz="1800" dirty="0">
                <a:solidFill>
                  <a:schemeClr val="tx1"/>
                </a:solidFill>
                <a:latin typeface="Georgia" panose="02040502050405020303" pitchFamily="18" charset="0"/>
              </a:rPr>
              <a:t>a payment has been made and the service was </a:t>
            </a:r>
            <a:r>
              <a:rPr lang="en-US" sz="1800" dirty="0" smtClean="0">
                <a:solidFill>
                  <a:schemeClr val="tx1"/>
                </a:solidFill>
                <a:latin typeface="Georgia" panose="02040502050405020303" pitchFamily="18" charset="0"/>
              </a:rPr>
              <a:t>rendered </a:t>
            </a:r>
            <a:r>
              <a:rPr lang="en-US" sz="1800" dirty="0">
                <a:solidFill>
                  <a:schemeClr val="tx1"/>
                </a:solidFill>
                <a:latin typeface="Georgia" panose="02040502050405020303" pitchFamily="18" charset="0"/>
              </a:rPr>
              <a:t>(or supplies </a:t>
            </a:r>
            <a:r>
              <a:rPr lang="en-US" sz="1800" dirty="0" smtClean="0">
                <a:solidFill>
                  <a:schemeClr val="tx1"/>
                </a:solidFill>
                <a:latin typeface="Georgia" panose="02040502050405020303" pitchFamily="18" charset="0"/>
              </a:rPr>
              <a:t>were </a:t>
            </a:r>
            <a:r>
              <a:rPr lang="en-US" sz="1800" dirty="0">
                <a:solidFill>
                  <a:schemeClr val="tx1"/>
                </a:solidFill>
                <a:latin typeface="Georgia" panose="02040502050405020303" pitchFamily="18" charset="0"/>
              </a:rPr>
              <a:t>delivered</a:t>
            </a:r>
            <a:r>
              <a:rPr lang="en-US" sz="1800" dirty="0" smtClean="0">
                <a:solidFill>
                  <a:schemeClr val="tx1"/>
                </a:solidFill>
                <a:latin typeface="Georgia" panose="02040502050405020303" pitchFamily="18" charset="0"/>
              </a:rPr>
              <a:t>) – </a:t>
            </a:r>
            <a:r>
              <a:rPr lang="en-US" sz="1800" b="1" i="1" dirty="0" smtClean="0">
                <a:solidFill>
                  <a:schemeClr val="tx1"/>
                </a:solidFill>
                <a:latin typeface="Georgia" panose="02040502050405020303" pitchFamily="18" charset="0"/>
              </a:rPr>
              <a:t>book the expense and credit the cash book</a:t>
            </a:r>
          </a:p>
        </p:txBody>
      </p:sp>
    </p:spTree>
    <p:custDataLst>
      <p:tags r:id="rId1"/>
    </p:custDataLst>
    <p:extLst>
      <p:ext uri="{BB962C8B-B14F-4D97-AF65-F5344CB8AC3E}">
        <p14:creationId xmlns:p14="http://schemas.microsoft.com/office/powerpoint/2010/main" val="77633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eorgia" panose="02040502050405020303" pitchFamily="18" charset="0"/>
              </a:rPr>
              <a:t>Accounting for Fixed Assets</a:t>
            </a:r>
            <a:endParaRPr lang="en-US" sz="4000" b="1"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sz="2200" dirty="0" smtClean="0">
                <a:solidFill>
                  <a:schemeClr val="tx1"/>
                </a:solidFill>
                <a:latin typeface="Georgia" panose="02040502050405020303" pitchFamily="18" charset="0"/>
              </a:rPr>
              <a:t>IPSAS 17: Property, Plant and Equipment.</a:t>
            </a:r>
          </a:p>
          <a:p>
            <a:pPr marL="0" indent="0">
              <a:buNone/>
            </a:pPr>
            <a:r>
              <a:rPr lang="en-US" sz="2200" dirty="0">
                <a:solidFill>
                  <a:schemeClr val="tx1"/>
                </a:solidFill>
                <a:latin typeface="Georgia" panose="02040502050405020303" pitchFamily="18" charset="0"/>
              </a:rPr>
              <a:t>An item of PP&amp;E shall be </a:t>
            </a:r>
            <a:r>
              <a:rPr lang="en-US" sz="2200" dirty="0" smtClean="0">
                <a:solidFill>
                  <a:schemeClr val="tx1"/>
                </a:solidFill>
                <a:latin typeface="Georgia" panose="02040502050405020303" pitchFamily="18" charset="0"/>
              </a:rPr>
              <a:t>recognized </a:t>
            </a:r>
            <a:r>
              <a:rPr lang="en-US" sz="2200" dirty="0">
                <a:solidFill>
                  <a:schemeClr val="tx1"/>
                </a:solidFill>
                <a:latin typeface="Georgia" panose="02040502050405020303" pitchFamily="18" charset="0"/>
              </a:rPr>
              <a:t>as an asset if:</a:t>
            </a:r>
          </a:p>
          <a:p>
            <a:pPr marL="0" indent="0">
              <a:buNone/>
            </a:pPr>
            <a:r>
              <a:rPr lang="en-US" sz="2200" dirty="0">
                <a:solidFill>
                  <a:schemeClr val="tx1"/>
                </a:solidFill>
                <a:latin typeface="Georgia" panose="02040502050405020303" pitchFamily="18" charset="0"/>
              </a:rPr>
              <a:t>–it is probable that future economic benefits or service potential associated with the item will flow to the entity;</a:t>
            </a:r>
          </a:p>
          <a:p>
            <a:pPr marL="0" indent="0">
              <a:buNone/>
            </a:pPr>
            <a:r>
              <a:rPr lang="en-US" sz="2200" dirty="0">
                <a:solidFill>
                  <a:schemeClr val="tx1"/>
                </a:solidFill>
                <a:latin typeface="Georgia" panose="02040502050405020303" pitchFamily="18" charset="0"/>
              </a:rPr>
              <a:t>–the cost or fair value of the item can be measured reliably.</a:t>
            </a:r>
          </a:p>
          <a:p>
            <a:pPr marL="0" indent="0">
              <a:buNone/>
            </a:pPr>
            <a:r>
              <a:rPr lang="en-US" sz="2200" dirty="0" smtClean="0">
                <a:solidFill>
                  <a:schemeClr val="tx1"/>
                </a:solidFill>
                <a:latin typeface="Georgia" panose="02040502050405020303" pitchFamily="18" charset="0"/>
              </a:rPr>
              <a:t>The </a:t>
            </a:r>
            <a:r>
              <a:rPr lang="en-US" sz="2200" dirty="0">
                <a:solidFill>
                  <a:schemeClr val="tx1"/>
                </a:solidFill>
                <a:latin typeface="Georgia" panose="02040502050405020303" pitchFamily="18" charset="0"/>
              </a:rPr>
              <a:t>date of acquisition is the date on which the risks and rewards pertaining to ownership get transferred -generally corresponds to the acceptance of delivery of the asset</a:t>
            </a:r>
            <a:r>
              <a:rPr lang="en-US" sz="2200" dirty="0" smtClean="0">
                <a:solidFill>
                  <a:schemeClr val="tx1"/>
                </a:solidFill>
                <a:latin typeface="Georgia" panose="02040502050405020303" pitchFamily="18" charset="0"/>
              </a:rPr>
              <a:t>.</a:t>
            </a:r>
          </a:p>
          <a:p>
            <a:pPr marL="0" indent="0">
              <a:buNone/>
            </a:pPr>
            <a:r>
              <a:rPr lang="en-US" sz="2200" dirty="0" smtClean="0">
                <a:solidFill>
                  <a:schemeClr val="tx1"/>
                </a:solidFill>
                <a:latin typeface="Georgia" panose="02040502050405020303" pitchFamily="18" charset="0"/>
              </a:rPr>
              <a:t>PPE is initially measured at acquisition.</a:t>
            </a:r>
          </a:p>
          <a:p>
            <a:pPr marL="0" indent="0">
              <a:buNone/>
            </a:pPr>
            <a:endParaRPr lang="en-US" sz="2200" dirty="0" smtClean="0">
              <a:solidFill>
                <a:schemeClr val="tx1"/>
              </a:solidFill>
              <a:latin typeface="Georgia" panose="02040502050405020303" pitchFamily="18" charset="0"/>
            </a:endParaRPr>
          </a:p>
          <a:p>
            <a:pPr marL="0" indent="0">
              <a:buNone/>
            </a:pPr>
            <a:r>
              <a:rPr lang="en-US" sz="2200" dirty="0" smtClean="0">
                <a:solidFill>
                  <a:schemeClr val="tx1"/>
                </a:solidFill>
                <a:latin typeface="Georgia" panose="02040502050405020303" pitchFamily="18" charset="0"/>
              </a:rPr>
              <a:t>Depreciation method </a:t>
            </a:r>
            <a:r>
              <a:rPr lang="en-US" sz="2200" dirty="0">
                <a:solidFill>
                  <a:schemeClr val="tx1"/>
                </a:solidFill>
                <a:latin typeface="Georgia" panose="02040502050405020303" pitchFamily="18" charset="0"/>
              </a:rPr>
              <a:t>(and useful life) used should reflect the pattern in which the asset's economic benefits or service potential are consumed.</a:t>
            </a:r>
          </a:p>
        </p:txBody>
      </p:sp>
    </p:spTree>
    <p:custDataLst>
      <p:tags r:id="rId1"/>
    </p:custDataLst>
    <p:extLst>
      <p:ext uri="{BB962C8B-B14F-4D97-AF65-F5344CB8AC3E}">
        <p14:creationId xmlns:p14="http://schemas.microsoft.com/office/powerpoint/2010/main" val="2165243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eorgia" panose="02040502050405020303" pitchFamily="18" charset="0"/>
              </a:rPr>
              <a:t>Financial Records to be maintained</a:t>
            </a:r>
            <a:endParaRPr lang="en-US" sz="4000" b="1"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tx1"/>
                </a:solidFill>
                <a:latin typeface="Georgia" panose="02040502050405020303" pitchFamily="18" charset="0"/>
              </a:rPr>
              <a:t>Examples of key records to be maintained by a fund include:</a:t>
            </a:r>
          </a:p>
          <a:p>
            <a:pPr marL="395288" lvl="1" indent="-382588">
              <a:buFont typeface="Wingdings" panose="05000000000000000000" pitchFamily="2" charset="2"/>
              <a:buChar char="Ø"/>
            </a:pPr>
            <a:r>
              <a:rPr lang="en-US" sz="2400" dirty="0" smtClean="0">
                <a:solidFill>
                  <a:schemeClr val="tx1"/>
                </a:solidFill>
                <a:latin typeface="Georgia" panose="02040502050405020303" pitchFamily="18" charset="0"/>
              </a:rPr>
              <a:t>Loan disbursement schedule showing amount of loans disbursed, interest earned, principal repaid and outstanding balance;</a:t>
            </a:r>
          </a:p>
          <a:p>
            <a:pPr marL="395288" lvl="1" indent="-382588">
              <a:buFont typeface="Wingdings" panose="05000000000000000000" pitchFamily="2" charset="2"/>
              <a:buChar char="Ø"/>
            </a:pPr>
            <a:r>
              <a:rPr lang="en-US" sz="2400" dirty="0" smtClean="0">
                <a:solidFill>
                  <a:schemeClr val="tx1"/>
                </a:solidFill>
                <a:latin typeface="Georgia" panose="02040502050405020303" pitchFamily="18" charset="0"/>
              </a:rPr>
              <a:t>Bank reconciliation statements;</a:t>
            </a:r>
          </a:p>
          <a:p>
            <a:pPr marL="395288" lvl="1" indent="-382588">
              <a:buFont typeface="Wingdings" panose="05000000000000000000" pitchFamily="2" charset="2"/>
              <a:buChar char="Ø"/>
            </a:pPr>
            <a:r>
              <a:rPr lang="en-US" sz="2400" dirty="0" smtClean="0">
                <a:solidFill>
                  <a:schemeClr val="tx1"/>
                </a:solidFill>
                <a:latin typeface="Georgia" panose="02040502050405020303" pitchFamily="18" charset="0"/>
              </a:rPr>
              <a:t>Schedules of fund expenses and income earned;</a:t>
            </a:r>
          </a:p>
          <a:p>
            <a:pPr marL="395288" lvl="1" indent="-382588">
              <a:buFont typeface="Wingdings" panose="05000000000000000000" pitchFamily="2" charset="2"/>
              <a:buChar char="Ø"/>
            </a:pPr>
            <a:r>
              <a:rPr lang="en-US" sz="2400" dirty="0" smtClean="0">
                <a:solidFill>
                  <a:schemeClr val="tx1"/>
                </a:solidFill>
                <a:latin typeface="Georgia" panose="02040502050405020303" pitchFamily="18" charset="0"/>
              </a:rPr>
              <a:t>Support documentation for expenses and income for the fund;</a:t>
            </a:r>
          </a:p>
          <a:p>
            <a:pPr marL="395288" lvl="1" indent="-382588">
              <a:buFont typeface="Wingdings" panose="05000000000000000000" pitchFamily="2" charset="2"/>
              <a:buChar char="Ø"/>
            </a:pPr>
            <a:r>
              <a:rPr lang="en-US" sz="2400" dirty="0" smtClean="0">
                <a:solidFill>
                  <a:schemeClr val="tx1"/>
                </a:solidFill>
                <a:latin typeface="Georgia" panose="02040502050405020303" pitchFamily="18" charset="0"/>
              </a:rPr>
              <a:t>Asset register for the fund;</a:t>
            </a:r>
          </a:p>
          <a:p>
            <a:pPr marL="12700" lvl="1" indent="0">
              <a:buNone/>
            </a:pPr>
            <a:endParaRPr lang="en-US" sz="2400" dirty="0" smtClean="0">
              <a:solidFill>
                <a:schemeClr val="tx1"/>
              </a:solidFill>
              <a:latin typeface="Georgia" panose="02040502050405020303" pitchFamily="18" charset="0"/>
            </a:endParaRPr>
          </a:p>
          <a:p>
            <a:pPr marL="12700" lvl="1" indent="0">
              <a:buNone/>
            </a:pPr>
            <a:r>
              <a:rPr lang="en-US" sz="2400" dirty="0" smtClean="0">
                <a:solidFill>
                  <a:schemeClr val="tx1"/>
                </a:solidFill>
                <a:latin typeface="Georgia" panose="02040502050405020303" pitchFamily="18" charset="0"/>
              </a:rPr>
              <a:t>This list is not comprehensive and there are other records necessary for the maintenance of fund’s financial records.</a:t>
            </a:r>
          </a:p>
          <a:p>
            <a:pPr lvl="1">
              <a:buFont typeface="Wingdings" panose="05000000000000000000" pitchFamily="2" charset="2"/>
              <a:buChar char="Ø"/>
            </a:pPr>
            <a:endParaRPr lang="en-US" dirty="0" smtClean="0"/>
          </a:p>
          <a:p>
            <a:pPr lvl="1">
              <a:buFont typeface="Wingdings" panose="05000000000000000000" pitchFamily="2" charset="2"/>
              <a:buChar char="Ø"/>
            </a:pPr>
            <a:endParaRPr lang="en-US" dirty="0"/>
          </a:p>
        </p:txBody>
      </p:sp>
    </p:spTree>
    <p:custDataLst>
      <p:tags r:id="rId1"/>
    </p:custDataLst>
    <p:extLst>
      <p:ext uri="{BB962C8B-B14F-4D97-AF65-F5344CB8AC3E}">
        <p14:creationId xmlns:p14="http://schemas.microsoft.com/office/powerpoint/2010/main" val="31683102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tx1"/>
                </a:solidFill>
                <a:latin typeface="Georgia" panose="02040502050405020303" pitchFamily="18" charset="0"/>
              </a:rPr>
              <a:t>Fund Accounting</a:t>
            </a:r>
            <a:endParaRPr lang="en-US" sz="4000" b="1" dirty="0">
              <a:solidFill>
                <a:schemeClr val="tx1"/>
              </a:solidFill>
              <a:latin typeface="Georgia" panose="02040502050405020303" pitchFamily="18" charset="0"/>
            </a:endParaRPr>
          </a:p>
        </p:txBody>
      </p:sp>
      <p:sp>
        <p:nvSpPr>
          <p:cNvPr id="3" name="Content Placeholder 2"/>
          <p:cNvSpPr>
            <a:spLocks noGrp="1"/>
          </p:cNvSpPr>
          <p:nvPr>
            <p:ph idx="1"/>
          </p:nvPr>
        </p:nvSpPr>
        <p:spPr/>
        <p:txBody>
          <a:bodyPr/>
          <a:lstStyle/>
          <a:p>
            <a:r>
              <a:rPr lang="en-US" sz="2000" dirty="0" smtClean="0">
                <a:solidFill>
                  <a:schemeClr val="tx1"/>
                </a:solidFill>
              </a:rPr>
              <a:t>Primary Financial Statements Include:</a:t>
            </a:r>
          </a:p>
          <a:p>
            <a:pPr lvl="1"/>
            <a:r>
              <a:rPr lang="en-US" sz="2000" dirty="0" smtClean="0">
                <a:solidFill>
                  <a:schemeClr val="tx1"/>
                </a:solidFill>
              </a:rPr>
              <a:t>Statement of financial performance</a:t>
            </a:r>
          </a:p>
          <a:p>
            <a:pPr lvl="1"/>
            <a:r>
              <a:rPr lang="en-US" sz="2000" dirty="0" smtClean="0">
                <a:solidFill>
                  <a:schemeClr val="tx1"/>
                </a:solidFill>
              </a:rPr>
              <a:t>Statement of financial position</a:t>
            </a:r>
          </a:p>
          <a:p>
            <a:pPr lvl="1"/>
            <a:r>
              <a:rPr lang="en-US" sz="2000" dirty="0" smtClean="0">
                <a:solidFill>
                  <a:schemeClr val="tx1"/>
                </a:solidFill>
              </a:rPr>
              <a:t>Statement of changes in net assets</a:t>
            </a:r>
          </a:p>
          <a:p>
            <a:pPr lvl="1"/>
            <a:r>
              <a:rPr lang="en-US" sz="2000" dirty="0" smtClean="0">
                <a:solidFill>
                  <a:schemeClr val="tx1"/>
                </a:solidFill>
              </a:rPr>
              <a:t>Statement of cash flows</a:t>
            </a:r>
          </a:p>
          <a:p>
            <a:pPr lvl="1"/>
            <a:r>
              <a:rPr lang="en-US" sz="2000" dirty="0" smtClean="0">
                <a:solidFill>
                  <a:schemeClr val="tx1"/>
                </a:solidFill>
              </a:rPr>
              <a:t>Statement of comparison of budget and actual amounts</a:t>
            </a:r>
          </a:p>
          <a:p>
            <a:pPr lvl="1"/>
            <a:r>
              <a:rPr lang="en-US" sz="2000" dirty="0" smtClean="0">
                <a:solidFill>
                  <a:schemeClr val="tx1"/>
                </a:solidFill>
              </a:rPr>
              <a:t>Notes to the Financial Statements</a:t>
            </a:r>
          </a:p>
          <a:p>
            <a:pPr marL="0" indent="0">
              <a:buNone/>
            </a:pPr>
            <a:endParaRPr lang="en-US" dirty="0"/>
          </a:p>
        </p:txBody>
      </p:sp>
    </p:spTree>
    <p:custDataLst>
      <p:tags r:id="rId1"/>
    </p:custDataLst>
    <p:extLst>
      <p:ext uri="{BB962C8B-B14F-4D97-AF65-F5344CB8AC3E}">
        <p14:creationId xmlns:p14="http://schemas.microsoft.com/office/powerpoint/2010/main" val="3834935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1612056" y="302466"/>
            <a:ext cx="7539795" cy="714007"/>
          </a:xfrm>
        </p:spPr>
        <p:txBody>
          <a:bodyPr wrap="square">
            <a:noAutofit/>
          </a:bodyPr>
          <a:lstStyle/>
          <a:p>
            <a:r>
              <a:rPr lang="en-US" sz="2400" b="1" dirty="0" smtClean="0">
                <a:latin typeface="Georgia" panose="02040502050405020303" pitchFamily="18" charset="0"/>
              </a:rPr>
              <a:t>Primary Financial Statements – IPSAS 1 and IPSAS 2 (cash flow statement)</a:t>
            </a:r>
            <a:endParaRPr lang="en-US" sz="2400" b="1" dirty="0">
              <a:latin typeface="Georgia" panose="02040502050405020303" pitchFamily="18" charset="0"/>
            </a:endParaRPr>
          </a:p>
        </p:txBody>
      </p:sp>
      <p:grpSp>
        <p:nvGrpSpPr>
          <p:cNvPr id="4" name="Group 3"/>
          <p:cNvGrpSpPr/>
          <p:nvPr/>
        </p:nvGrpSpPr>
        <p:grpSpPr>
          <a:xfrm>
            <a:off x="838200" y="1239422"/>
            <a:ext cx="10785393" cy="1660226"/>
            <a:chOff x="396092" y="2013081"/>
            <a:chExt cx="7628715" cy="1208722"/>
          </a:xfrm>
        </p:grpSpPr>
        <p:grpSp>
          <p:nvGrpSpPr>
            <p:cNvPr id="5" name="Group 4"/>
            <p:cNvGrpSpPr/>
            <p:nvPr/>
          </p:nvGrpSpPr>
          <p:grpSpPr>
            <a:xfrm>
              <a:off x="396092" y="2013081"/>
              <a:ext cx="7628715" cy="1208722"/>
              <a:chOff x="396092" y="1896647"/>
              <a:chExt cx="7628715" cy="1319628"/>
            </a:xfrm>
          </p:grpSpPr>
          <p:sp>
            <p:nvSpPr>
              <p:cNvPr id="9" name="Freeform 8"/>
              <p:cNvSpPr>
                <a:spLocks/>
              </p:cNvSpPr>
              <p:nvPr/>
            </p:nvSpPr>
            <p:spPr bwMode="auto">
              <a:xfrm>
                <a:off x="396092" y="1896647"/>
                <a:ext cx="3474803" cy="1319628"/>
              </a:xfrm>
              <a:custGeom>
                <a:avLst/>
                <a:gdLst>
                  <a:gd name="T0" fmla="*/ 632 w 1274"/>
                  <a:gd name="T1" fmla="*/ 0 h 764"/>
                  <a:gd name="T2" fmla="*/ 632 w 1274"/>
                  <a:gd name="T3" fmla="*/ 0 h 764"/>
                  <a:gd name="T4" fmla="*/ 664 w 1274"/>
                  <a:gd name="T5" fmla="*/ 2 h 764"/>
                  <a:gd name="T6" fmla="*/ 696 w 1274"/>
                  <a:gd name="T7" fmla="*/ 6 h 764"/>
                  <a:gd name="T8" fmla="*/ 726 w 1274"/>
                  <a:gd name="T9" fmla="*/ 14 h 764"/>
                  <a:gd name="T10" fmla="*/ 756 w 1274"/>
                  <a:gd name="T11" fmla="*/ 24 h 764"/>
                  <a:gd name="T12" fmla="*/ 784 w 1274"/>
                  <a:gd name="T13" fmla="*/ 36 h 764"/>
                  <a:gd name="T14" fmla="*/ 810 w 1274"/>
                  <a:gd name="T15" fmla="*/ 52 h 764"/>
                  <a:gd name="T16" fmla="*/ 838 w 1274"/>
                  <a:gd name="T17" fmla="*/ 70 h 764"/>
                  <a:gd name="T18" fmla="*/ 864 w 1274"/>
                  <a:gd name="T19" fmla="*/ 90 h 764"/>
                  <a:gd name="T20" fmla="*/ 890 w 1274"/>
                  <a:gd name="T21" fmla="*/ 114 h 764"/>
                  <a:gd name="T22" fmla="*/ 916 w 1274"/>
                  <a:gd name="T23" fmla="*/ 138 h 764"/>
                  <a:gd name="T24" fmla="*/ 970 w 1274"/>
                  <a:gd name="T25" fmla="*/ 194 h 764"/>
                  <a:gd name="T26" fmla="*/ 1026 w 1274"/>
                  <a:gd name="T27" fmla="*/ 256 h 764"/>
                  <a:gd name="T28" fmla="*/ 1088 w 1274"/>
                  <a:gd name="T29" fmla="*/ 326 h 764"/>
                  <a:gd name="T30" fmla="*/ 1088 w 1274"/>
                  <a:gd name="T31" fmla="*/ 326 h 764"/>
                  <a:gd name="T32" fmla="*/ 1106 w 1274"/>
                  <a:gd name="T33" fmla="*/ 342 h 764"/>
                  <a:gd name="T34" fmla="*/ 1122 w 1274"/>
                  <a:gd name="T35" fmla="*/ 352 h 764"/>
                  <a:gd name="T36" fmla="*/ 1138 w 1274"/>
                  <a:gd name="T37" fmla="*/ 358 h 764"/>
                  <a:gd name="T38" fmla="*/ 1156 w 1274"/>
                  <a:gd name="T39" fmla="*/ 360 h 764"/>
                  <a:gd name="T40" fmla="*/ 1172 w 1274"/>
                  <a:gd name="T41" fmla="*/ 358 h 764"/>
                  <a:gd name="T42" fmla="*/ 1186 w 1274"/>
                  <a:gd name="T43" fmla="*/ 354 h 764"/>
                  <a:gd name="T44" fmla="*/ 1202 w 1274"/>
                  <a:gd name="T45" fmla="*/ 346 h 764"/>
                  <a:gd name="T46" fmla="*/ 1216 w 1274"/>
                  <a:gd name="T47" fmla="*/ 338 h 764"/>
                  <a:gd name="T48" fmla="*/ 1228 w 1274"/>
                  <a:gd name="T49" fmla="*/ 328 h 764"/>
                  <a:gd name="T50" fmla="*/ 1240 w 1274"/>
                  <a:gd name="T51" fmla="*/ 316 h 764"/>
                  <a:gd name="T52" fmla="*/ 1258 w 1274"/>
                  <a:gd name="T53" fmla="*/ 296 h 764"/>
                  <a:gd name="T54" fmla="*/ 1270 w 1274"/>
                  <a:gd name="T55" fmla="*/ 280 h 764"/>
                  <a:gd name="T56" fmla="*/ 1274 w 1274"/>
                  <a:gd name="T57" fmla="*/ 274 h 764"/>
                  <a:gd name="T58" fmla="*/ 1274 w 1274"/>
                  <a:gd name="T59" fmla="*/ 274 h 764"/>
                  <a:gd name="T60" fmla="*/ 1074 w 1274"/>
                  <a:gd name="T61" fmla="*/ 476 h 764"/>
                  <a:gd name="T62" fmla="*/ 1074 w 1274"/>
                  <a:gd name="T63" fmla="*/ 476 h 764"/>
                  <a:gd name="T64" fmla="*/ 984 w 1274"/>
                  <a:gd name="T65" fmla="*/ 566 h 764"/>
                  <a:gd name="T66" fmla="*/ 934 w 1274"/>
                  <a:gd name="T67" fmla="*/ 614 h 764"/>
                  <a:gd name="T68" fmla="*/ 908 w 1274"/>
                  <a:gd name="T69" fmla="*/ 638 h 764"/>
                  <a:gd name="T70" fmla="*/ 882 w 1274"/>
                  <a:gd name="T71" fmla="*/ 660 h 764"/>
                  <a:gd name="T72" fmla="*/ 854 w 1274"/>
                  <a:gd name="T73" fmla="*/ 680 h 764"/>
                  <a:gd name="T74" fmla="*/ 826 w 1274"/>
                  <a:gd name="T75" fmla="*/ 700 h 764"/>
                  <a:gd name="T76" fmla="*/ 796 w 1274"/>
                  <a:gd name="T77" fmla="*/ 716 h 764"/>
                  <a:gd name="T78" fmla="*/ 766 w 1274"/>
                  <a:gd name="T79" fmla="*/ 732 h 764"/>
                  <a:gd name="T80" fmla="*/ 734 w 1274"/>
                  <a:gd name="T81" fmla="*/ 744 h 764"/>
                  <a:gd name="T82" fmla="*/ 700 w 1274"/>
                  <a:gd name="T83" fmla="*/ 754 h 764"/>
                  <a:gd name="T84" fmla="*/ 666 w 1274"/>
                  <a:gd name="T85" fmla="*/ 762 h 764"/>
                  <a:gd name="T86" fmla="*/ 632 w 1274"/>
                  <a:gd name="T87" fmla="*/ 764 h 764"/>
                  <a:gd name="T88" fmla="*/ 632 w 1274"/>
                  <a:gd name="T89" fmla="*/ 764 h 764"/>
                  <a:gd name="T90" fmla="*/ 302 w 1274"/>
                  <a:gd name="T91" fmla="*/ 764 h 764"/>
                  <a:gd name="T92" fmla="*/ 0 w 1274"/>
                  <a:gd name="T93" fmla="*/ 764 h 764"/>
                  <a:gd name="T94" fmla="*/ 0 w 1274"/>
                  <a:gd name="T95" fmla="*/ 0 h 764"/>
                  <a:gd name="T96" fmla="*/ 0 w 1274"/>
                  <a:gd name="T97" fmla="*/ 0 h 764"/>
                  <a:gd name="T98" fmla="*/ 632 w 1274"/>
                  <a:gd name="T99" fmla="*/ 0 h 764"/>
                  <a:gd name="T100" fmla="*/ 632 w 1274"/>
                  <a:gd name="T101"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74" h="764">
                    <a:moveTo>
                      <a:pt x="632" y="0"/>
                    </a:moveTo>
                    <a:lnTo>
                      <a:pt x="632" y="0"/>
                    </a:lnTo>
                    <a:lnTo>
                      <a:pt x="664" y="2"/>
                    </a:lnTo>
                    <a:lnTo>
                      <a:pt x="696" y="6"/>
                    </a:lnTo>
                    <a:lnTo>
                      <a:pt x="726" y="14"/>
                    </a:lnTo>
                    <a:lnTo>
                      <a:pt x="756" y="24"/>
                    </a:lnTo>
                    <a:lnTo>
                      <a:pt x="784" y="36"/>
                    </a:lnTo>
                    <a:lnTo>
                      <a:pt x="810" y="52"/>
                    </a:lnTo>
                    <a:lnTo>
                      <a:pt x="838" y="70"/>
                    </a:lnTo>
                    <a:lnTo>
                      <a:pt x="864" y="90"/>
                    </a:lnTo>
                    <a:lnTo>
                      <a:pt x="890" y="114"/>
                    </a:lnTo>
                    <a:lnTo>
                      <a:pt x="916" y="138"/>
                    </a:lnTo>
                    <a:lnTo>
                      <a:pt x="970" y="194"/>
                    </a:lnTo>
                    <a:lnTo>
                      <a:pt x="1026" y="256"/>
                    </a:lnTo>
                    <a:lnTo>
                      <a:pt x="1088" y="326"/>
                    </a:lnTo>
                    <a:lnTo>
                      <a:pt x="1088" y="326"/>
                    </a:lnTo>
                    <a:lnTo>
                      <a:pt x="1106" y="342"/>
                    </a:lnTo>
                    <a:lnTo>
                      <a:pt x="1122" y="352"/>
                    </a:lnTo>
                    <a:lnTo>
                      <a:pt x="1138" y="358"/>
                    </a:lnTo>
                    <a:lnTo>
                      <a:pt x="1156" y="360"/>
                    </a:lnTo>
                    <a:lnTo>
                      <a:pt x="1172" y="358"/>
                    </a:lnTo>
                    <a:lnTo>
                      <a:pt x="1186" y="354"/>
                    </a:lnTo>
                    <a:lnTo>
                      <a:pt x="1202" y="346"/>
                    </a:lnTo>
                    <a:lnTo>
                      <a:pt x="1216" y="338"/>
                    </a:lnTo>
                    <a:lnTo>
                      <a:pt x="1228" y="328"/>
                    </a:lnTo>
                    <a:lnTo>
                      <a:pt x="1240" y="316"/>
                    </a:lnTo>
                    <a:lnTo>
                      <a:pt x="1258" y="296"/>
                    </a:lnTo>
                    <a:lnTo>
                      <a:pt x="1270" y="280"/>
                    </a:lnTo>
                    <a:lnTo>
                      <a:pt x="1274" y="274"/>
                    </a:lnTo>
                    <a:lnTo>
                      <a:pt x="1274" y="274"/>
                    </a:lnTo>
                    <a:lnTo>
                      <a:pt x="1074" y="476"/>
                    </a:lnTo>
                    <a:lnTo>
                      <a:pt x="1074" y="476"/>
                    </a:lnTo>
                    <a:lnTo>
                      <a:pt x="984" y="566"/>
                    </a:lnTo>
                    <a:lnTo>
                      <a:pt x="934" y="614"/>
                    </a:lnTo>
                    <a:lnTo>
                      <a:pt x="908" y="638"/>
                    </a:lnTo>
                    <a:lnTo>
                      <a:pt x="882" y="660"/>
                    </a:lnTo>
                    <a:lnTo>
                      <a:pt x="854" y="680"/>
                    </a:lnTo>
                    <a:lnTo>
                      <a:pt x="826" y="700"/>
                    </a:lnTo>
                    <a:lnTo>
                      <a:pt x="796" y="716"/>
                    </a:lnTo>
                    <a:lnTo>
                      <a:pt x="766" y="732"/>
                    </a:lnTo>
                    <a:lnTo>
                      <a:pt x="734" y="744"/>
                    </a:lnTo>
                    <a:lnTo>
                      <a:pt x="700" y="754"/>
                    </a:lnTo>
                    <a:lnTo>
                      <a:pt x="666" y="762"/>
                    </a:lnTo>
                    <a:lnTo>
                      <a:pt x="632" y="764"/>
                    </a:lnTo>
                    <a:lnTo>
                      <a:pt x="632" y="764"/>
                    </a:lnTo>
                    <a:lnTo>
                      <a:pt x="302" y="764"/>
                    </a:lnTo>
                    <a:lnTo>
                      <a:pt x="0" y="764"/>
                    </a:lnTo>
                    <a:lnTo>
                      <a:pt x="0" y="0"/>
                    </a:lnTo>
                    <a:lnTo>
                      <a:pt x="0" y="0"/>
                    </a:lnTo>
                    <a:lnTo>
                      <a:pt x="632" y="0"/>
                    </a:lnTo>
                    <a:lnTo>
                      <a:pt x="632" y="0"/>
                    </a:lnTo>
                    <a:close/>
                  </a:path>
                </a:pathLst>
              </a:custGeom>
              <a:solidFill>
                <a:schemeClr val="bg2"/>
              </a:solidFill>
              <a:ln>
                <a:solidFill>
                  <a:schemeClr val="tx2"/>
                </a:solidFill>
              </a:ln>
            </p:spPr>
            <p:txBody>
              <a:bodyPr vert="horz" wrap="square" lIns="82935" tIns="41468" rIns="82935" bIns="41468"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marL="0" marR="0" lvl="0" indent="0" algn="l" defTabSz="924073" rtl="0" eaLnBrk="1" fontAlgn="auto" latinLnBrk="0" hangingPunct="1">
                  <a:lnSpc>
                    <a:spcPct val="100000"/>
                  </a:lnSpc>
                  <a:spcBef>
                    <a:spcPts val="0"/>
                  </a:spcBef>
                  <a:spcAft>
                    <a:spcPts val="0"/>
                  </a:spcAft>
                  <a:buClrTx/>
                  <a:buSzTx/>
                  <a:buFontTx/>
                  <a:buNone/>
                  <a:tabLst/>
                  <a:defRPr/>
                </a:pPr>
                <a:endParaRPr kumimoji="0" lang="en-GB" sz="1814" b="0" i="0" u="none" strike="noStrike" kern="1200" cap="none" spc="0" normalizeH="0" baseline="0" noProof="0">
                  <a:ln>
                    <a:noFill/>
                  </a:ln>
                  <a:solidFill>
                    <a:srgbClr val="000000"/>
                  </a:solidFill>
                  <a:effectLst/>
                  <a:uLnTx/>
                  <a:uFillTx/>
                  <a:latin typeface="Arial"/>
                  <a:ea typeface="+mn-ea"/>
                  <a:cs typeface="+mn-cs"/>
                </a:endParaRPr>
              </a:p>
            </p:txBody>
          </p:sp>
          <p:sp>
            <p:nvSpPr>
              <p:cNvPr id="10" name="Freeform 9"/>
              <p:cNvSpPr>
                <a:spLocks/>
              </p:cNvSpPr>
              <p:nvPr/>
            </p:nvSpPr>
            <p:spPr bwMode="auto">
              <a:xfrm>
                <a:off x="2560309" y="1975982"/>
                <a:ext cx="5464498" cy="1212850"/>
              </a:xfrm>
              <a:custGeom>
                <a:avLst/>
                <a:gdLst>
                  <a:gd name="T0" fmla="*/ 852 w 2970"/>
                  <a:gd name="T1" fmla="*/ 0 h 764"/>
                  <a:gd name="T2" fmla="*/ 852 w 2970"/>
                  <a:gd name="T3" fmla="*/ 0 h 764"/>
                  <a:gd name="T4" fmla="*/ 818 w 2970"/>
                  <a:gd name="T5" fmla="*/ 2 h 764"/>
                  <a:gd name="T6" fmla="*/ 784 w 2970"/>
                  <a:gd name="T7" fmla="*/ 8 h 764"/>
                  <a:gd name="T8" fmla="*/ 750 w 2970"/>
                  <a:gd name="T9" fmla="*/ 18 h 764"/>
                  <a:gd name="T10" fmla="*/ 716 w 2970"/>
                  <a:gd name="T11" fmla="*/ 32 h 764"/>
                  <a:gd name="T12" fmla="*/ 684 w 2970"/>
                  <a:gd name="T13" fmla="*/ 48 h 764"/>
                  <a:gd name="T14" fmla="*/ 652 w 2970"/>
                  <a:gd name="T15" fmla="*/ 66 h 764"/>
                  <a:gd name="T16" fmla="*/ 620 w 2970"/>
                  <a:gd name="T17" fmla="*/ 88 h 764"/>
                  <a:gd name="T18" fmla="*/ 588 w 2970"/>
                  <a:gd name="T19" fmla="*/ 110 h 764"/>
                  <a:gd name="T20" fmla="*/ 558 w 2970"/>
                  <a:gd name="T21" fmla="*/ 134 h 764"/>
                  <a:gd name="T22" fmla="*/ 528 w 2970"/>
                  <a:gd name="T23" fmla="*/ 162 h 764"/>
                  <a:gd name="T24" fmla="*/ 500 w 2970"/>
                  <a:gd name="T25" fmla="*/ 188 h 764"/>
                  <a:gd name="T26" fmla="*/ 472 w 2970"/>
                  <a:gd name="T27" fmla="*/ 216 h 764"/>
                  <a:gd name="T28" fmla="*/ 418 w 2970"/>
                  <a:gd name="T29" fmla="*/ 274 h 764"/>
                  <a:gd name="T30" fmla="*/ 370 w 2970"/>
                  <a:gd name="T31" fmla="*/ 330 h 764"/>
                  <a:gd name="T32" fmla="*/ 370 w 2970"/>
                  <a:gd name="T33" fmla="*/ 330 h 764"/>
                  <a:gd name="T34" fmla="*/ 220 w 2970"/>
                  <a:gd name="T35" fmla="*/ 498 h 764"/>
                  <a:gd name="T36" fmla="*/ 104 w 2970"/>
                  <a:gd name="T37" fmla="*/ 626 h 764"/>
                  <a:gd name="T38" fmla="*/ 26 w 2970"/>
                  <a:gd name="T39" fmla="*/ 708 h 764"/>
                  <a:gd name="T40" fmla="*/ 0 w 2970"/>
                  <a:gd name="T41" fmla="*/ 736 h 764"/>
                  <a:gd name="T42" fmla="*/ 0 w 2970"/>
                  <a:gd name="T43" fmla="*/ 736 h 764"/>
                  <a:gd name="T44" fmla="*/ 392 w 2970"/>
                  <a:gd name="T45" fmla="*/ 456 h 764"/>
                  <a:gd name="T46" fmla="*/ 392 w 2970"/>
                  <a:gd name="T47" fmla="*/ 456 h 764"/>
                  <a:gd name="T48" fmla="*/ 430 w 2970"/>
                  <a:gd name="T49" fmla="*/ 500 h 764"/>
                  <a:gd name="T50" fmla="*/ 474 w 2970"/>
                  <a:gd name="T51" fmla="*/ 548 h 764"/>
                  <a:gd name="T52" fmla="*/ 528 w 2970"/>
                  <a:gd name="T53" fmla="*/ 600 h 764"/>
                  <a:gd name="T54" fmla="*/ 556 w 2970"/>
                  <a:gd name="T55" fmla="*/ 624 h 764"/>
                  <a:gd name="T56" fmla="*/ 586 w 2970"/>
                  <a:gd name="T57" fmla="*/ 650 h 764"/>
                  <a:gd name="T58" fmla="*/ 616 w 2970"/>
                  <a:gd name="T59" fmla="*/ 672 h 764"/>
                  <a:gd name="T60" fmla="*/ 648 w 2970"/>
                  <a:gd name="T61" fmla="*/ 694 h 764"/>
                  <a:gd name="T62" fmla="*/ 682 w 2970"/>
                  <a:gd name="T63" fmla="*/ 714 h 764"/>
                  <a:gd name="T64" fmla="*/ 714 w 2970"/>
                  <a:gd name="T65" fmla="*/ 732 h 764"/>
                  <a:gd name="T66" fmla="*/ 748 w 2970"/>
                  <a:gd name="T67" fmla="*/ 746 h 764"/>
                  <a:gd name="T68" fmla="*/ 782 w 2970"/>
                  <a:gd name="T69" fmla="*/ 756 h 764"/>
                  <a:gd name="T70" fmla="*/ 818 w 2970"/>
                  <a:gd name="T71" fmla="*/ 762 h 764"/>
                  <a:gd name="T72" fmla="*/ 852 w 2970"/>
                  <a:gd name="T73" fmla="*/ 764 h 764"/>
                  <a:gd name="T74" fmla="*/ 852 w 2970"/>
                  <a:gd name="T75" fmla="*/ 764 h 764"/>
                  <a:gd name="T76" fmla="*/ 2970 w 2970"/>
                  <a:gd name="T77" fmla="*/ 764 h 764"/>
                  <a:gd name="T78" fmla="*/ 2970 w 2970"/>
                  <a:gd name="T79" fmla="*/ 0 h 764"/>
                  <a:gd name="T80" fmla="*/ 2970 w 2970"/>
                  <a:gd name="T81" fmla="*/ 0 h 764"/>
                  <a:gd name="T82" fmla="*/ 852 w 2970"/>
                  <a:gd name="T83" fmla="*/ 0 h 764"/>
                  <a:gd name="T84" fmla="*/ 852 w 2970"/>
                  <a:gd name="T85"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70" h="764">
                    <a:moveTo>
                      <a:pt x="852" y="0"/>
                    </a:moveTo>
                    <a:lnTo>
                      <a:pt x="852" y="0"/>
                    </a:lnTo>
                    <a:lnTo>
                      <a:pt x="818" y="2"/>
                    </a:lnTo>
                    <a:lnTo>
                      <a:pt x="784" y="8"/>
                    </a:lnTo>
                    <a:lnTo>
                      <a:pt x="750" y="18"/>
                    </a:lnTo>
                    <a:lnTo>
                      <a:pt x="716" y="32"/>
                    </a:lnTo>
                    <a:lnTo>
                      <a:pt x="684" y="48"/>
                    </a:lnTo>
                    <a:lnTo>
                      <a:pt x="652" y="66"/>
                    </a:lnTo>
                    <a:lnTo>
                      <a:pt x="620" y="88"/>
                    </a:lnTo>
                    <a:lnTo>
                      <a:pt x="588" y="110"/>
                    </a:lnTo>
                    <a:lnTo>
                      <a:pt x="558" y="134"/>
                    </a:lnTo>
                    <a:lnTo>
                      <a:pt x="528" y="162"/>
                    </a:lnTo>
                    <a:lnTo>
                      <a:pt x="500" y="188"/>
                    </a:lnTo>
                    <a:lnTo>
                      <a:pt x="472" y="216"/>
                    </a:lnTo>
                    <a:lnTo>
                      <a:pt x="418" y="274"/>
                    </a:lnTo>
                    <a:lnTo>
                      <a:pt x="370" y="330"/>
                    </a:lnTo>
                    <a:lnTo>
                      <a:pt x="370" y="330"/>
                    </a:lnTo>
                    <a:lnTo>
                      <a:pt x="220" y="498"/>
                    </a:lnTo>
                    <a:lnTo>
                      <a:pt x="104" y="626"/>
                    </a:lnTo>
                    <a:lnTo>
                      <a:pt x="26" y="708"/>
                    </a:lnTo>
                    <a:lnTo>
                      <a:pt x="0" y="736"/>
                    </a:lnTo>
                    <a:lnTo>
                      <a:pt x="0" y="736"/>
                    </a:lnTo>
                    <a:lnTo>
                      <a:pt x="392" y="456"/>
                    </a:lnTo>
                    <a:lnTo>
                      <a:pt x="392" y="456"/>
                    </a:lnTo>
                    <a:lnTo>
                      <a:pt x="430" y="500"/>
                    </a:lnTo>
                    <a:lnTo>
                      <a:pt x="474" y="548"/>
                    </a:lnTo>
                    <a:lnTo>
                      <a:pt x="528" y="600"/>
                    </a:lnTo>
                    <a:lnTo>
                      <a:pt x="556" y="624"/>
                    </a:lnTo>
                    <a:lnTo>
                      <a:pt x="586" y="650"/>
                    </a:lnTo>
                    <a:lnTo>
                      <a:pt x="616" y="672"/>
                    </a:lnTo>
                    <a:lnTo>
                      <a:pt x="648" y="694"/>
                    </a:lnTo>
                    <a:lnTo>
                      <a:pt x="682" y="714"/>
                    </a:lnTo>
                    <a:lnTo>
                      <a:pt x="714" y="732"/>
                    </a:lnTo>
                    <a:lnTo>
                      <a:pt x="748" y="746"/>
                    </a:lnTo>
                    <a:lnTo>
                      <a:pt x="782" y="756"/>
                    </a:lnTo>
                    <a:lnTo>
                      <a:pt x="818" y="762"/>
                    </a:lnTo>
                    <a:lnTo>
                      <a:pt x="852" y="764"/>
                    </a:lnTo>
                    <a:lnTo>
                      <a:pt x="852" y="764"/>
                    </a:lnTo>
                    <a:lnTo>
                      <a:pt x="2970" y="764"/>
                    </a:lnTo>
                    <a:lnTo>
                      <a:pt x="2970" y="0"/>
                    </a:lnTo>
                    <a:lnTo>
                      <a:pt x="2970" y="0"/>
                    </a:lnTo>
                    <a:lnTo>
                      <a:pt x="852" y="0"/>
                    </a:lnTo>
                    <a:lnTo>
                      <a:pt x="852" y="0"/>
                    </a:lnTo>
                    <a:close/>
                  </a:path>
                </a:pathLst>
              </a:custGeom>
              <a:solidFill>
                <a:schemeClr val="tx2"/>
              </a:solidFill>
              <a:ln>
                <a:solidFill>
                  <a:schemeClr val="tx2"/>
                </a:solidFill>
              </a:ln>
            </p:spPr>
            <p:txBody>
              <a:bodyPr vert="horz" wrap="square" lIns="82935" tIns="41468" rIns="82935" bIns="41468"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marL="0" marR="0" lvl="0" indent="0" algn="l" defTabSz="924073" rtl="0" eaLnBrk="1" fontAlgn="auto" latinLnBrk="0" hangingPunct="1">
                  <a:lnSpc>
                    <a:spcPct val="100000"/>
                  </a:lnSpc>
                  <a:spcBef>
                    <a:spcPts val="0"/>
                  </a:spcBef>
                  <a:spcAft>
                    <a:spcPts val="0"/>
                  </a:spcAft>
                  <a:buClrTx/>
                  <a:buSzTx/>
                  <a:buFontTx/>
                  <a:buNone/>
                  <a:tabLst/>
                  <a:defRPr/>
                </a:pPr>
                <a:endParaRPr kumimoji="0" lang="en-GB" sz="1814" b="0" i="0" u="none" strike="noStrike" kern="1200" cap="none" spc="0" normalizeH="0" baseline="0" noProof="0">
                  <a:ln>
                    <a:noFill/>
                  </a:ln>
                  <a:solidFill>
                    <a:srgbClr val="000000"/>
                  </a:solidFill>
                  <a:effectLst/>
                  <a:uLnTx/>
                  <a:uFillTx/>
                  <a:latin typeface="Arial"/>
                  <a:ea typeface="+mn-ea"/>
                  <a:cs typeface="+mn-cs"/>
                </a:endParaRPr>
              </a:p>
            </p:txBody>
          </p:sp>
        </p:grpSp>
        <p:sp>
          <p:nvSpPr>
            <p:cNvPr id="6" name="Rectangle 5"/>
            <p:cNvSpPr/>
            <p:nvPr/>
          </p:nvSpPr>
          <p:spPr>
            <a:xfrm>
              <a:off x="3788547" y="2112614"/>
              <a:ext cx="4236260" cy="698369"/>
            </a:xfrm>
            <a:prstGeom prst="rect">
              <a:avLst/>
            </a:prstGeom>
          </p:spPr>
          <p:txBody>
            <a:bodyPr wrap="square">
              <a:spAutoFit/>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marL="0" marR="0" lvl="0" indent="0" algn="l" defTabSz="924073" rtl="0" eaLnBrk="1" fontAlgn="auto" latinLnBrk="0" hangingPunct="1">
                <a:lnSpc>
                  <a:spcPct val="100000"/>
                </a:lnSpc>
                <a:spcBef>
                  <a:spcPts val="0"/>
                </a:spcBef>
                <a:spcAft>
                  <a:spcPts val="544"/>
                </a:spcAft>
                <a:buClrTx/>
                <a:buSzTx/>
                <a:buFontTx/>
                <a:buNone/>
                <a:tabLst/>
                <a:defRPr/>
              </a:pPr>
              <a:r>
                <a:rPr lang="en-GB" sz="1200" dirty="0" smtClean="0">
                  <a:solidFill>
                    <a:srgbClr val="FFFFFF"/>
                  </a:solidFill>
                  <a:latin typeface="Georgia" pitchFamily="18" charset="0"/>
                </a:rPr>
                <a:t>The</a:t>
              </a:r>
              <a:r>
                <a:rPr lang="en-GB" sz="1000" dirty="0" smtClean="0">
                  <a:solidFill>
                    <a:srgbClr val="FFFFFF"/>
                  </a:solidFill>
                  <a:latin typeface="Georgia" pitchFamily="18" charset="0"/>
                </a:rPr>
                <a:t> </a:t>
              </a:r>
              <a:r>
                <a:rPr lang="en-GB" sz="1200" dirty="0" smtClean="0">
                  <a:solidFill>
                    <a:srgbClr val="FFFFFF"/>
                  </a:solidFill>
                  <a:latin typeface="Georgia" pitchFamily="18" charset="0"/>
                </a:rPr>
                <a:t>following should be presented on the face of the FS at a minimum: Revenue, Finance Costs, Surplus or deficit for the period.</a:t>
              </a:r>
            </a:p>
            <a:p>
              <a:pPr marL="0" marR="0" lvl="0" indent="0" algn="l" defTabSz="924073" rtl="0" eaLnBrk="1" fontAlgn="auto" latinLnBrk="0" hangingPunct="1">
                <a:lnSpc>
                  <a:spcPct val="100000"/>
                </a:lnSpc>
                <a:spcBef>
                  <a:spcPts val="0"/>
                </a:spcBef>
                <a:spcAft>
                  <a:spcPts val="544"/>
                </a:spcAft>
                <a:buClrTx/>
                <a:buSzTx/>
                <a:buFontTx/>
                <a:buNone/>
                <a:tabLst/>
                <a:defRPr/>
              </a:pPr>
              <a:r>
                <a:rPr lang="en-GB" sz="1200" dirty="0" smtClean="0">
                  <a:solidFill>
                    <a:srgbClr val="FFFFFF"/>
                  </a:solidFill>
                  <a:latin typeface="Georgia" pitchFamily="18" charset="0"/>
                </a:rPr>
                <a:t>Expenses may be presented by their nature or function.</a:t>
              </a:r>
            </a:p>
            <a:p>
              <a:pPr marL="0" marR="0" lvl="0" indent="0" algn="l" defTabSz="924073" rtl="0" eaLnBrk="1" fontAlgn="auto" latinLnBrk="0" hangingPunct="1">
                <a:lnSpc>
                  <a:spcPct val="100000"/>
                </a:lnSpc>
                <a:spcBef>
                  <a:spcPts val="0"/>
                </a:spcBef>
                <a:spcAft>
                  <a:spcPts val="544"/>
                </a:spcAft>
                <a:buClrTx/>
                <a:buSzTx/>
                <a:buFontTx/>
                <a:buNone/>
                <a:tabLst/>
                <a:defRPr/>
              </a:pPr>
              <a:r>
                <a:rPr kumimoji="0" lang="en-GB" sz="1200" b="0" i="0" u="none" strike="noStrike" kern="1200" cap="none" spc="0" normalizeH="0" baseline="0" noProof="0" dirty="0" smtClean="0">
                  <a:ln>
                    <a:noFill/>
                  </a:ln>
                  <a:solidFill>
                    <a:srgbClr val="FFFFFF"/>
                  </a:solidFill>
                  <a:effectLst/>
                  <a:uLnTx/>
                  <a:uFillTx/>
                  <a:latin typeface="Georgia" pitchFamily="18" charset="0"/>
                </a:rPr>
                <a:t>Further</a:t>
              </a:r>
              <a:r>
                <a:rPr kumimoji="0" lang="en-GB" sz="1200" b="0" i="0" u="none" strike="noStrike" kern="1200" cap="none" spc="0" normalizeH="0" noProof="0" dirty="0" smtClean="0">
                  <a:ln>
                    <a:noFill/>
                  </a:ln>
                  <a:solidFill>
                    <a:srgbClr val="FFFFFF"/>
                  </a:solidFill>
                  <a:effectLst/>
                  <a:uLnTx/>
                  <a:uFillTx/>
                  <a:latin typeface="Georgia" pitchFamily="18" charset="0"/>
                </a:rPr>
                <a:t> sub-classification is possible if it is relevant.</a:t>
              </a:r>
              <a:endParaRPr kumimoji="0" lang="en-GB" sz="1200" b="0" i="0" u="none" strike="noStrike" kern="1200" cap="none" spc="0" normalizeH="0" baseline="0" noProof="0" dirty="0">
                <a:ln>
                  <a:noFill/>
                </a:ln>
                <a:solidFill>
                  <a:srgbClr val="FFFFFF"/>
                </a:solidFill>
                <a:effectLst/>
                <a:uLnTx/>
                <a:uFillTx/>
                <a:latin typeface="Georgia" pitchFamily="18" charset="0"/>
              </a:endParaRPr>
            </a:p>
          </p:txBody>
        </p:sp>
        <p:sp>
          <p:nvSpPr>
            <p:cNvPr id="7" name="Rectangle 6"/>
            <p:cNvSpPr/>
            <p:nvPr/>
          </p:nvSpPr>
          <p:spPr>
            <a:xfrm>
              <a:off x="463552" y="2226218"/>
              <a:ext cx="2083321" cy="840288"/>
            </a:xfrm>
            <a:prstGeom prst="rect">
              <a:avLst/>
            </a:prstGeom>
          </p:spPr>
          <p:txBody>
            <a:bodyPr wrap="square">
              <a:spAutoFit/>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marL="0" marR="0" lvl="0" indent="0" algn="l" defTabSz="924073" rtl="0" eaLnBrk="1" fontAlgn="auto" latinLnBrk="0" hangingPunct="1">
                <a:lnSpc>
                  <a:spcPct val="100000"/>
                </a:lnSpc>
                <a:spcBef>
                  <a:spcPts val="0"/>
                </a:spcBef>
                <a:spcAft>
                  <a:spcPts val="0"/>
                </a:spcAft>
                <a:buClrTx/>
                <a:buSzTx/>
                <a:buFontTx/>
                <a:buNone/>
                <a:tabLst/>
                <a:defRPr/>
              </a:pPr>
              <a:r>
                <a:rPr lang="en-GB" sz="1451" b="1" dirty="0" smtClean="0">
                  <a:solidFill>
                    <a:srgbClr val="DC6900"/>
                  </a:solidFill>
                  <a:latin typeface="Georgia" pitchFamily="18" charset="0"/>
                </a:rPr>
                <a:t>Statement of financial performance</a:t>
              </a:r>
              <a:endParaRPr kumimoji="0" lang="en-GB" sz="1451" b="0" i="0" u="none" strike="noStrike" kern="1200" cap="none" spc="0" normalizeH="0" baseline="0" noProof="0" dirty="0">
                <a:ln>
                  <a:noFill/>
                </a:ln>
                <a:solidFill>
                  <a:srgbClr val="DC6900"/>
                </a:solidFill>
                <a:effectLst/>
                <a:uLnTx/>
                <a:uFillTx/>
                <a:latin typeface="Georgia" pitchFamily="18" charset="0"/>
                <a:ea typeface="+mn-ea"/>
                <a:cs typeface="+mn-cs"/>
              </a:endParaRPr>
            </a:p>
          </p:txBody>
        </p:sp>
        <p:sp>
          <p:nvSpPr>
            <p:cNvPr id="8" name="Rectangle 7"/>
            <p:cNvSpPr/>
            <p:nvPr/>
          </p:nvSpPr>
          <p:spPr>
            <a:xfrm>
              <a:off x="468676" y="2016951"/>
              <a:ext cx="1152128" cy="373272"/>
            </a:xfrm>
            <a:prstGeom prst="rect">
              <a:avLst/>
            </a:prstGeom>
          </p:spPr>
          <p:txBody>
            <a:bodyPr wrap="square">
              <a:spAutoFit/>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marL="0" marR="0" lvl="0" indent="0" algn="l" defTabSz="924073"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rgbClr val="DC6900"/>
                  </a:solidFill>
                  <a:effectLst/>
                  <a:uLnTx/>
                  <a:uFillTx/>
                  <a:latin typeface="Georgia" pitchFamily="18" charset="0"/>
                  <a:ea typeface="+mn-ea"/>
                  <a:cs typeface="+mn-cs"/>
                </a:rPr>
                <a:t>01</a:t>
              </a:r>
              <a:endParaRPr kumimoji="0" lang="en-GB" sz="1600" b="0" i="0" u="none" strike="noStrike" kern="1200" cap="none" spc="0" normalizeH="0" baseline="0" noProof="0" dirty="0">
                <a:ln>
                  <a:noFill/>
                </a:ln>
                <a:solidFill>
                  <a:srgbClr val="DC6900"/>
                </a:solidFill>
                <a:effectLst/>
                <a:uLnTx/>
                <a:uFillTx/>
                <a:latin typeface="Georgia" pitchFamily="18" charset="0"/>
                <a:ea typeface="+mn-ea"/>
                <a:cs typeface="+mn-cs"/>
              </a:endParaRPr>
            </a:p>
          </p:txBody>
        </p:sp>
      </p:grpSp>
      <p:grpSp>
        <p:nvGrpSpPr>
          <p:cNvPr id="11" name="Group 10"/>
          <p:cNvGrpSpPr/>
          <p:nvPr/>
        </p:nvGrpSpPr>
        <p:grpSpPr>
          <a:xfrm>
            <a:off x="838201" y="3184365"/>
            <a:ext cx="10785392" cy="1112850"/>
            <a:chOff x="554038" y="3247769"/>
            <a:chExt cx="6080125" cy="1226969"/>
          </a:xfrm>
        </p:grpSpPr>
        <p:grpSp>
          <p:nvGrpSpPr>
            <p:cNvPr id="12" name="Group 11"/>
            <p:cNvGrpSpPr/>
            <p:nvPr/>
          </p:nvGrpSpPr>
          <p:grpSpPr>
            <a:xfrm>
              <a:off x="554038" y="3276575"/>
              <a:ext cx="6080125" cy="1198163"/>
              <a:chOff x="554038" y="1908175"/>
              <a:chExt cx="6080125" cy="1308100"/>
            </a:xfrm>
          </p:grpSpPr>
          <p:sp>
            <p:nvSpPr>
              <p:cNvPr id="16" name="Freeform 6"/>
              <p:cNvSpPr>
                <a:spLocks/>
              </p:cNvSpPr>
              <p:nvPr/>
            </p:nvSpPr>
            <p:spPr bwMode="auto">
              <a:xfrm>
                <a:off x="554038" y="2003425"/>
                <a:ext cx="2022475" cy="1212850"/>
              </a:xfrm>
              <a:custGeom>
                <a:avLst/>
                <a:gdLst>
                  <a:gd name="T0" fmla="*/ 632 w 1274"/>
                  <a:gd name="T1" fmla="*/ 0 h 764"/>
                  <a:gd name="T2" fmla="*/ 632 w 1274"/>
                  <a:gd name="T3" fmla="*/ 0 h 764"/>
                  <a:gd name="T4" fmla="*/ 664 w 1274"/>
                  <a:gd name="T5" fmla="*/ 2 h 764"/>
                  <a:gd name="T6" fmla="*/ 696 w 1274"/>
                  <a:gd name="T7" fmla="*/ 6 h 764"/>
                  <a:gd name="T8" fmla="*/ 726 w 1274"/>
                  <a:gd name="T9" fmla="*/ 14 h 764"/>
                  <a:gd name="T10" fmla="*/ 756 w 1274"/>
                  <a:gd name="T11" fmla="*/ 24 h 764"/>
                  <a:gd name="T12" fmla="*/ 784 w 1274"/>
                  <a:gd name="T13" fmla="*/ 36 h 764"/>
                  <a:gd name="T14" fmla="*/ 810 w 1274"/>
                  <a:gd name="T15" fmla="*/ 52 h 764"/>
                  <a:gd name="T16" fmla="*/ 838 w 1274"/>
                  <a:gd name="T17" fmla="*/ 70 h 764"/>
                  <a:gd name="T18" fmla="*/ 864 w 1274"/>
                  <a:gd name="T19" fmla="*/ 90 h 764"/>
                  <a:gd name="T20" fmla="*/ 890 w 1274"/>
                  <a:gd name="T21" fmla="*/ 114 h 764"/>
                  <a:gd name="T22" fmla="*/ 916 w 1274"/>
                  <a:gd name="T23" fmla="*/ 138 h 764"/>
                  <a:gd name="T24" fmla="*/ 970 w 1274"/>
                  <a:gd name="T25" fmla="*/ 194 h 764"/>
                  <a:gd name="T26" fmla="*/ 1026 w 1274"/>
                  <a:gd name="T27" fmla="*/ 256 h 764"/>
                  <a:gd name="T28" fmla="*/ 1088 w 1274"/>
                  <a:gd name="T29" fmla="*/ 326 h 764"/>
                  <a:gd name="T30" fmla="*/ 1088 w 1274"/>
                  <a:gd name="T31" fmla="*/ 326 h 764"/>
                  <a:gd name="T32" fmla="*/ 1106 w 1274"/>
                  <a:gd name="T33" fmla="*/ 342 h 764"/>
                  <a:gd name="T34" fmla="*/ 1122 w 1274"/>
                  <a:gd name="T35" fmla="*/ 352 h 764"/>
                  <a:gd name="T36" fmla="*/ 1138 w 1274"/>
                  <a:gd name="T37" fmla="*/ 358 h 764"/>
                  <a:gd name="T38" fmla="*/ 1156 w 1274"/>
                  <a:gd name="T39" fmla="*/ 360 h 764"/>
                  <a:gd name="T40" fmla="*/ 1172 w 1274"/>
                  <a:gd name="T41" fmla="*/ 358 h 764"/>
                  <a:gd name="T42" fmla="*/ 1186 w 1274"/>
                  <a:gd name="T43" fmla="*/ 354 h 764"/>
                  <a:gd name="T44" fmla="*/ 1202 w 1274"/>
                  <a:gd name="T45" fmla="*/ 346 h 764"/>
                  <a:gd name="T46" fmla="*/ 1216 w 1274"/>
                  <a:gd name="T47" fmla="*/ 338 h 764"/>
                  <a:gd name="T48" fmla="*/ 1228 w 1274"/>
                  <a:gd name="T49" fmla="*/ 328 h 764"/>
                  <a:gd name="T50" fmla="*/ 1240 w 1274"/>
                  <a:gd name="T51" fmla="*/ 316 h 764"/>
                  <a:gd name="T52" fmla="*/ 1258 w 1274"/>
                  <a:gd name="T53" fmla="*/ 296 h 764"/>
                  <a:gd name="T54" fmla="*/ 1270 w 1274"/>
                  <a:gd name="T55" fmla="*/ 280 h 764"/>
                  <a:gd name="T56" fmla="*/ 1274 w 1274"/>
                  <a:gd name="T57" fmla="*/ 274 h 764"/>
                  <a:gd name="T58" fmla="*/ 1274 w 1274"/>
                  <a:gd name="T59" fmla="*/ 274 h 764"/>
                  <a:gd name="T60" fmla="*/ 1074 w 1274"/>
                  <a:gd name="T61" fmla="*/ 476 h 764"/>
                  <a:gd name="T62" fmla="*/ 1074 w 1274"/>
                  <a:gd name="T63" fmla="*/ 476 h 764"/>
                  <a:gd name="T64" fmla="*/ 984 w 1274"/>
                  <a:gd name="T65" fmla="*/ 566 h 764"/>
                  <a:gd name="T66" fmla="*/ 934 w 1274"/>
                  <a:gd name="T67" fmla="*/ 614 h 764"/>
                  <a:gd name="T68" fmla="*/ 908 w 1274"/>
                  <a:gd name="T69" fmla="*/ 638 h 764"/>
                  <a:gd name="T70" fmla="*/ 882 w 1274"/>
                  <a:gd name="T71" fmla="*/ 660 h 764"/>
                  <a:gd name="T72" fmla="*/ 854 w 1274"/>
                  <a:gd name="T73" fmla="*/ 680 h 764"/>
                  <a:gd name="T74" fmla="*/ 826 w 1274"/>
                  <a:gd name="T75" fmla="*/ 700 h 764"/>
                  <a:gd name="T76" fmla="*/ 796 w 1274"/>
                  <a:gd name="T77" fmla="*/ 716 h 764"/>
                  <a:gd name="T78" fmla="*/ 766 w 1274"/>
                  <a:gd name="T79" fmla="*/ 732 h 764"/>
                  <a:gd name="T80" fmla="*/ 734 w 1274"/>
                  <a:gd name="T81" fmla="*/ 744 h 764"/>
                  <a:gd name="T82" fmla="*/ 700 w 1274"/>
                  <a:gd name="T83" fmla="*/ 754 h 764"/>
                  <a:gd name="T84" fmla="*/ 666 w 1274"/>
                  <a:gd name="T85" fmla="*/ 762 h 764"/>
                  <a:gd name="T86" fmla="*/ 632 w 1274"/>
                  <a:gd name="T87" fmla="*/ 764 h 764"/>
                  <a:gd name="T88" fmla="*/ 632 w 1274"/>
                  <a:gd name="T89" fmla="*/ 764 h 764"/>
                  <a:gd name="T90" fmla="*/ 302 w 1274"/>
                  <a:gd name="T91" fmla="*/ 764 h 764"/>
                  <a:gd name="T92" fmla="*/ 0 w 1274"/>
                  <a:gd name="T93" fmla="*/ 764 h 764"/>
                  <a:gd name="T94" fmla="*/ 0 w 1274"/>
                  <a:gd name="T95" fmla="*/ 0 h 764"/>
                  <a:gd name="T96" fmla="*/ 0 w 1274"/>
                  <a:gd name="T97" fmla="*/ 0 h 764"/>
                  <a:gd name="T98" fmla="*/ 632 w 1274"/>
                  <a:gd name="T99" fmla="*/ 0 h 764"/>
                  <a:gd name="T100" fmla="*/ 632 w 1274"/>
                  <a:gd name="T101"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74" h="764">
                    <a:moveTo>
                      <a:pt x="632" y="0"/>
                    </a:moveTo>
                    <a:lnTo>
                      <a:pt x="632" y="0"/>
                    </a:lnTo>
                    <a:lnTo>
                      <a:pt x="664" y="2"/>
                    </a:lnTo>
                    <a:lnTo>
                      <a:pt x="696" y="6"/>
                    </a:lnTo>
                    <a:lnTo>
                      <a:pt x="726" y="14"/>
                    </a:lnTo>
                    <a:lnTo>
                      <a:pt x="756" y="24"/>
                    </a:lnTo>
                    <a:lnTo>
                      <a:pt x="784" y="36"/>
                    </a:lnTo>
                    <a:lnTo>
                      <a:pt x="810" y="52"/>
                    </a:lnTo>
                    <a:lnTo>
                      <a:pt x="838" y="70"/>
                    </a:lnTo>
                    <a:lnTo>
                      <a:pt x="864" y="90"/>
                    </a:lnTo>
                    <a:lnTo>
                      <a:pt x="890" y="114"/>
                    </a:lnTo>
                    <a:lnTo>
                      <a:pt x="916" y="138"/>
                    </a:lnTo>
                    <a:lnTo>
                      <a:pt x="970" y="194"/>
                    </a:lnTo>
                    <a:lnTo>
                      <a:pt x="1026" y="256"/>
                    </a:lnTo>
                    <a:lnTo>
                      <a:pt x="1088" y="326"/>
                    </a:lnTo>
                    <a:lnTo>
                      <a:pt x="1088" y="326"/>
                    </a:lnTo>
                    <a:lnTo>
                      <a:pt x="1106" y="342"/>
                    </a:lnTo>
                    <a:lnTo>
                      <a:pt x="1122" y="352"/>
                    </a:lnTo>
                    <a:lnTo>
                      <a:pt x="1138" y="358"/>
                    </a:lnTo>
                    <a:lnTo>
                      <a:pt x="1156" y="360"/>
                    </a:lnTo>
                    <a:lnTo>
                      <a:pt x="1172" y="358"/>
                    </a:lnTo>
                    <a:lnTo>
                      <a:pt x="1186" y="354"/>
                    </a:lnTo>
                    <a:lnTo>
                      <a:pt x="1202" y="346"/>
                    </a:lnTo>
                    <a:lnTo>
                      <a:pt x="1216" y="338"/>
                    </a:lnTo>
                    <a:lnTo>
                      <a:pt x="1228" y="328"/>
                    </a:lnTo>
                    <a:lnTo>
                      <a:pt x="1240" y="316"/>
                    </a:lnTo>
                    <a:lnTo>
                      <a:pt x="1258" y="296"/>
                    </a:lnTo>
                    <a:lnTo>
                      <a:pt x="1270" y="280"/>
                    </a:lnTo>
                    <a:lnTo>
                      <a:pt x="1274" y="274"/>
                    </a:lnTo>
                    <a:lnTo>
                      <a:pt x="1274" y="274"/>
                    </a:lnTo>
                    <a:lnTo>
                      <a:pt x="1074" y="476"/>
                    </a:lnTo>
                    <a:lnTo>
                      <a:pt x="1074" y="476"/>
                    </a:lnTo>
                    <a:lnTo>
                      <a:pt x="984" y="566"/>
                    </a:lnTo>
                    <a:lnTo>
                      <a:pt x="934" y="614"/>
                    </a:lnTo>
                    <a:lnTo>
                      <a:pt x="908" y="638"/>
                    </a:lnTo>
                    <a:lnTo>
                      <a:pt x="882" y="660"/>
                    </a:lnTo>
                    <a:lnTo>
                      <a:pt x="854" y="680"/>
                    </a:lnTo>
                    <a:lnTo>
                      <a:pt x="826" y="700"/>
                    </a:lnTo>
                    <a:lnTo>
                      <a:pt x="796" y="716"/>
                    </a:lnTo>
                    <a:lnTo>
                      <a:pt x="766" y="732"/>
                    </a:lnTo>
                    <a:lnTo>
                      <a:pt x="734" y="744"/>
                    </a:lnTo>
                    <a:lnTo>
                      <a:pt x="700" y="754"/>
                    </a:lnTo>
                    <a:lnTo>
                      <a:pt x="666" y="762"/>
                    </a:lnTo>
                    <a:lnTo>
                      <a:pt x="632" y="764"/>
                    </a:lnTo>
                    <a:lnTo>
                      <a:pt x="632" y="764"/>
                    </a:lnTo>
                    <a:lnTo>
                      <a:pt x="302" y="764"/>
                    </a:lnTo>
                    <a:lnTo>
                      <a:pt x="0" y="764"/>
                    </a:lnTo>
                    <a:lnTo>
                      <a:pt x="0" y="0"/>
                    </a:lnTo>
                    <a:lnTo>
                      <a:pt x="0" y="0"/>
                    </a:lnTo>
                    <a:lnTo>
                      <a:pt x="632" y="0"/>
                    </a:lnTo>
                    <a:lnTo>
                      <a:pt x="632" y="0"/>
                    </a:lnTo>
                    <a:close/>
                  </a:path>
                </a:pathLst>
              </a:custGeom>
              <a:solidFill>
                <a:schemeClr val="bg2"/>
              </a:solidFill>
              <a:ln>
                <a:solidFill>
                  <a:srgbClr val="EB8C00"/>
                </a:solidFill>
              </a:ln>
            </p:spPr>
            <p:txBody>
              <a:bodyPr vert="horz" wrap="square" lIns="82935" tIns="41468" rIns="82935" bIns="41468" numCol="1" anchor="t" anchorCtr="0" compatLnSpc="1">
                <a:prstTxWarp prst="textNoShape">
                  <a:avLst/>
                </a:prstTxWarp>
              </a:bodyPr>
              <a:lstStyle/>
              <a:p>
                <a:pPr marL="0" marR="0" lvl="0" indent="0" algn="l" defTabSz="924073" rtl="0" eaLnBrk="1" fontAlgn="auto" latinLnBrk="0" hangingPunct="1">
                  <a:lnSpc>
                    <a:spcPct val="100000"/>
                  </a:lnSpc>
                  <a:spcBef>
                    <a:spcPts val="0"/>
                  </a:spcBef>
                  <a:spcAft>
                    <a:spcPts val="0"/>
                  </a:spcAft>
                  <a:buClrTx/>
                  <a:buSzTx/>
                  <a:buFontTx/>
                  <a:buNone/>
                  <a:tabLst/>
                  <a:defRPr/>
                </a:pPr>
                <a:endParaRPr kumimoji="0" lang="en-GB" sz="1814" b="0" i="0" u="none" strike="noStrike" kern="1200" cap="none" spc="0" normalizeH="0" baseline="0" noProof="0">
                  <a:ln>
                    <a:noFill/>
                  </a:ln>
                  <a:solidFill>
                    <a:srgbClr val="000000"/>
                  </a:solidFill>
                  <a:effectLst/>
                  <a:uLnTx/>
                  <a:uFillTx/>
                  <a:latin typeface="Arial"/>
                  <a:ea typeface="+mn-ea"/>
                  <a:cs typeface="+mn-cs"/>
                </a:endParaRPr>
              </a:p>
            </p:txBody>
          </p:sp>
          <p:sp>
            <p:nvSpPr>
              <p:cNvPr id="17" name="Freeform 7"/>
              <p:cNvSpPr>
                <a:spLocks/>
              </p:cNvSpPr>
              <p:nvPr/>
            </p:nvSpPr>
            <p:spPr bwMode="auto">
              <a:xfrm>
                <a:off x="1919288" y="1908175"/>
                <a:ext cx="4714875" cy="1212850"/>
              </a:xfrm>
              <a:custGeom>
                <a:avLst/>
                <a:gdLst>
                  <a:gd name="T0" fmla="*/ 852 w 2970"/>
                  <a:gd name="T1" fmla="*/ 0 h 764"/>
                  <a:gd name="T2" fmla="*/ 852 w 2970"/>
                  <a:gd name="T3" fmla="*/ 0 h 764"/>
                  <a:gd name="T4" fmla="*/ 818 w 2970"/>
                  <a:gd name="T5" fmla="*/ 2 h 764"/>
                  <a:gd name="T6" fmla="*/ 784 w 2970"/>
                  <a:gd name="T7" fmla="*/ 8 h 764"/>
                  <a:gd name="T8" fmla="*/ 750 w 2970"/>
                  <a:gd name="T9" fmla="*/ 18 h 764"/>
                  <a:gd name="T10" fmla="*/ 716 w 2970"/>
                  <a:gd name="T11" fmla="*/ 32 h 764"/>
                  <a:gd name="T12" fmla="*/ 684 w 2970"/>
                  <a:gd name="T13" fmla="*/ 48 h 764"/>
                  <a:gd name="T14" fmla="*/ 652 w 2970"/>
                  <a:gd name="T15" fmla="*/ 66 h 764"/>
                  <a:gd name="T16" fmla="*/ 620 w 2970"/>
                  <a:gd name="T17" fmla="*/ 88 h 764"/>
                  <a:gd name="T18" fmla="*/ 588 w 2970"/>
                  <a:gd name="T19" fmla="*/ 110 h 764"/>
                  <a:gd name="T20" fmla="*/ 558 w 2970"/>
                  <a:gd name="T21" fmla="*/ 134 h 764"/>
                  <a:gd name="T22" fmla="*/ 528 w 2970"/>
                  <a:gd name="T23" fmla="*/ 162 h 764"/>
                  <a:gd name="T24" fmla="*/ 500 w 2970"/>
                  <a:gd name="T25" fmla="*/ 188 h 764"/>
                  <a:gd name="T26" fmla="*/ 472 w 2970"/>
                  <a:gd name="T27" fmla="*/ 216 h 764"/>
                  <a:gd name="T28" fmla="*/ 418 w 2970"/>
                  <a:gd name="T29" fmla="*/ 274 h 764"/>
                  <a:gd name="T30" fmla="*/ 370 w 2970"/>
                  <a:gd name="T31" fmla="*/ 330 h 764"/>
                  <a:gd name="T32" fmla="*/ 370 w 2970"/>
                  <a:gd name="T33" fmla="*/ 330 h 764"/>
                  <a:gd name="T34" fmla="*/ 220 w 2970"/>
                  <a:gd name="T35" fmla="*/ 498 h 764"/>
                  <a:gd name="T36" fmla="*/ 104 w 2970"/>
                  <a:gd name="T37" fmla="*/ 626 h 764"/>
                  <a:gd name="T38" fmla="*/ 26 w 2970"/>
                  <a:gd name="T39" fmla="*/ 708 h 764"/>
                  <a:gd name="T40" fmla="*/ 0 w 2970"/>
                  <a:gd name="T41" fmla="*/ 736 h 764"/>
                  <a:gd name="T42" fmla="*/ 0 w 2970"/>
                  <a:gd name="T43" fmla="*/ 736 h 764"/>
                  <a:gd name="T44" fmla="*/ 392 w 2970"/>
                  <a:gd name="T45" fmla="*/ 456 h 764"/>
                  <a:gd name="T46" fmla="*/ 392 w 2970"/>
                  <a:gd name="T47" fmla="*/ 456 h 764"/>
                  <a:gd name="T48" fmla="*/ 430 w 2970"/>
                  <a:gd name="T49" fmla="*/ 500 h 764"/>
                  <a:gd name="T50" fmla="*/ 474 w 2970"/>
                  <a:gd name="T51" fmla="*/ 548 h 764"/>
                  <a:gd name="T52" fmla="*/ 528 w 2970"/>
                  <a:gd name="T53" fmla="*/ 600 h 764"/>
                  <a:gd name="T54" fmla="*/ 556 w 2970"/>
                  <a:gd name="T55" fmla="*/ 624 h 764"/>
                  <a:gd name="T56" fmla="*/ 586 w 2970"/>
                  <a:gd name="T57" fmla="*/ 650 h 764"/>
                  <a:gd name="T58" fmla="*/ 616 w 2970"/>
                  <a:gd name="T59" fmla="*/ 672 h 764"/>
                  <a:gd name="T60" fmla="*/ 648 w 2970"/>
                  <a:gd name="T61" fmla="*/ 694 h 764"/>
                  <a:gd name="T62" fmla="*/ 682 w 2970"/>
                  <a:gd name="T63" fmla="*/ 714 h 764"/>
                  <a:gd name="T64" fmla="*/ 714 w 2970"/>
                  <a:gd name="T65" fmla="*/ 732 h 764"/>
                  <a:gd name="T66" fmla="*/ 748 w 2970"/>
                  <a:gd name="T67" fmla="*/ 746 h 764"/>
                  <a:gd name="T68" fmla="*/ 782 w 2970"/>
                  <a:gd name="T69" fmla="*/ 756 h 764"/>
                  <a:gd name="T70" fmla="*/ 818 w 2970"/>
                  <a:gd name="T71" fmla="*/ 762 h 764"/>
                  <a:gd name="T72" fmla="*/ 852 w 2970"/>
                  <a:gd name="T73" fmla="*/ 764 h 764"/>
                  <a:gd name="T74" fmla="*/ 852 w 2970"/>
                  <a:gd name="T75" fmla="*/ 764 h 764"/>
                  <a:gd name="T76" fmla="*/ 2970 w 2970"/>
                  <a:gd name="T77" fmla="*/ 764 h 764"/>
                  <a:gd name="T78" fmla="*/ 2970 w 2970"/>
                  <a:gd name="T79" fmla="*/ 0 h 764"/>
                  <a:gd name="T80" fmla="*/ 2970 w 2970"/>
                  <a:gd name="T81" fmla="*/ 0 h 764"/>
                  <a:gd name="T82" fmla="*/ 852 w 2970"/>
                  <a:gd name="T83" fmla="*/ 0 h 764"/>
                  <a:gd name="T84" fmla="*/ 852 w 2970"/>
                  <a:gd name="T85"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70" h="764">
                    <a:moveTo>
                      <a:pt x="852" y="0"/>
                    </a:moveTo>
                    <a:lnTo>
                      <a:pt x="852" y="0"/>
                    </a:lnTo>
                    <a:lnTo>
                      <a:pt x="818" y="2"/>
                    </a:lnTo>
                    <a:lnTo>
                      <a:pt x="784" y="8"/>
                    </a:lnTo>
                    <a:lnTo>
                      <a:pt x="750" y="18"/>
                    </a:lnTo>
                    <a:lnTo>
                      <a:pt x="716" y="32"/>
                    </a:lnTo>
                    <a:lnTo>
                      <a:pt x="684" y="48"/>
                    </a:lnTo>
                    <a:lnTo>
                      <a:pt x="652" y="66"/>
                    </a:lnTo>
                    <a:lnTo>
                      <a:pt x="620" y="88"/>
                    </a:lnTo>
                    <a:lnTo>
                      <a:pt x="588" y="110"/>
                    </a:lnTo>
                    <a:lnTo>
                      <a:pt x="558" y="134"/>
                    </a:lnTo>
                    <a:lnTo>
                      <a:pt x="528" y="162"/>
                    </a:lnTo>
                    <a:lnTo>
                      <a:pt x="500" y="188"/>
                    </a:lnTo>
                    <a:lnTo>
                      <a:pt x="472" y="216"/>
                    </a:lnTo>
                    <a:lnTo>
                      <a:pt x="418" y="274"/>
                    </a:lnTo>
                    <a:lnTo>
                      <a:pt x="370" y="330"/>
                    </a:lnTo>
                    <a:lnTo>
                      <a:pt x="370" y="330"/>
                    </a:lnTo>
                    <a:lnTo>
                      <a:pt x="220" y="498"/>
                    </a:lnTo>
                    <a:lnTo>
                      <a:pt x="104" y="626"/>
                    </a:lnTo>
                    <a:lnTo>
                      <a:pt x="26" y="708"/>
                    </a:lnTo>
                    <a:lnTo>
                      <a:pt x="0" y="736"/>
                    </a:lnTo>
                    <a:lnTo>
                      <a:pt x="0" y="736"/>
                    </a:lnTo>
                    <a:lnTo>
                      <a:pt x="392" y="456"/>
                    </a:lnTo>
                    <a:lnTo>
                      <a:pt x="392" y="456"/>
                    </a:lnTo>
                    <a:lnTo>
                      <a:pt x="430" y="500"/>
                    </a:lnTo>
                    <a:lnTo>
                      <a:pt x="474" y="548"/>
                    </a:lnTo>
                    <a:lnTo>
                      <a:pt x="528" y="600"/>
                    </a:lnTo>
                    <a:lnTo>
                      <a:pt x="556" y="624"/>
                    </a:lnTo>
                    <a:lnTo>
                      <a:pt x="586" y="650"/>
                    </a:lnTo>
                    <a:lnTo>
                      <a:pt x="616" y="672"/>
                    </a:lnTo>
                    <a:lnTo>
                      <a:pt x="648" y="694"/>
                    </a:lnTo>
                    <a:lnTo>
                      <a:pt x="682" y="714"/>
                    </a:lnTo>
                    <a:lnTo>
                      <a:pt x="714" y="732"/>
                    </a:lnTo>
                    <a:lnTo>
                      <a:pt x="748" y="746"/>
                    </a:lnTo>
                    <a:lnTo>
                      <a:pt x="782" y="756"/>
                    </a:lnTo>
                    <a:lnTo>
                      <a:pt x="818" y="762"/>
                    </a:lnTo>
                    <a:lnTo>
                      <a:pt x="852" y="764"/>
                    </a:lnTo>
                    <a:lnTo>
                      <a:pt x="852" y="764"/>
                    </a:lnTo>
                    <a:lnTo>
                      <a:pt x="2970" y="764"/>
                    </a:lnTo>
                    <a:lnTo>
                      <a:pt x="2970" y="0"/>
                    </a:lnTo>
                    <a:lnTo>
                      <a:pt x="2970" y="0"/>
                    </a:lnTo>
                    <a:lnTo>
                      <a:pt x="852" y="0"/>
                    </a:lnTo>
                    <a:lnTo>
                      <a:pt x="852" y="0"/>
                    </a:lnTo>
                    <a:close/>
                  </a:path>
                </a:pathLst>
              </a:custGeom>
              <a:solidFill>
                <a:srgbClr val="EB8C00"/>
              </a:solidFill>
              <a:ln>
                <a:solidFill>
                  <a:srgbClr val="EB8C00"/>
                </a:solidFill>
              </a:ln>
            </p:spPr>
            <p:txBody>
              <a:bodyPr vert="horz" wrap="square" lIns="82935" tIns="41468" rIns="82935" bIns="41468" numCol="1" anchor="t" anchorCtr="0" compatLnSpc="1">
                <a:prstTxWarp prst="textNoShape">
                  <a:avLst/>
                </a:prstTxWarp>
              </a:bodyPr>
              <a:lstStyle/>
              <a:p>
                <a:pPr marL="0" marR="0" lvl="0" indent="0" algn="l" defTabSz="924073" rtl="0" eaLnBrk="1" fontAlgn="auto" latinLnBrk="0" hangingPunct="1">
                  <a:lnSpc>
                    <a:spcPct val="100000"/>
                  </a:lnSpc>
                  <a:spcBef>
                    <a:spcPts val="0"/>
                  </a:spcBef>
                  <a:spcAft>
                    <a:spcPts val="0"/>
                  </a:spcAft>
                  <a:buClrTx/>
                  <a:buSzTx/>
                  <a:buFontTx/>
                  <a:buNone/>
                  <a:tabLst/>
                  <a:defRPr/>
                </a:pPr>
                <a:endParaRPr kumimoji="0" lang="en-GB" sz="1814" b="0" i="0" u="none" strike="noStrike" kern="1200" cap="none" spc="0" normalizeH="0" baseline="0" noProof="0">
                  <a:ln>
                    <a:noFill/>
                  </a:ln>
                  <a:solidFill>
                    <a:srgbClr val="000000"/>
                  </a:solidFill>
                  <a:effectLst/>
                  <a:uLnTx/>
                  <a:uFillTx/>
                  <a:latin typeface="Arial"/>
                  <a:ea typeface="+mn-ea"/>
                  <a:cs typeface="+mn-cs"/>
                </a:endParaRPr>
              </a:p>
            </p:txBody>
          </p:sp>
        </p:grpSp>
        <p:sp>
          <p:nvSpPr>
            <p:cNvPr id="13" name="Rectangle 12"/>
            <p:cNvSpPr/>
            <p:nvPr/>
          </p:nvSpPr>
          <p:spPr>
            <a:xfrm>
              <a:off x="3186460" y="3368022"/>
              <a:ext cx="3384376" cy="783305"/>
            </a:xfrm>
            <a:prstGeom prst="rect">
              <a:avLst/>
            </a:prstGeom>
          </p:spPr>
          <p:txBody>
            <a:bodyPr wrap="square">
              <a:spAutoFit/>
            </a:bodyPr>
            <a:lstStyle/>
            <a:p>
              <a:pPr lvl="0" defTabSz="924073">
                <a:spcAft>
                  <a:spcPts val="544"/>
                </a:spcAft>
                <a:defRPr/>
              </a:pPr>
              <a:r>
                <a:rPr lang="en-GB" sz="1200" dirty="0">
                  <a:solidFill>
                    <a:srgbClr val="FFFFFF"/>
                  </a:solidFill>
                  <a:latin typeface="Georgia" pitchFamily="18" charset="0"/>
                </a:rPr>
                <a:t>The following should be presented on the face of the FS at a minimum: Assets, Liabilities, Net Assets/Equity. Further sub-classification is possible if relevant.</a:t>
              </a:r>
            </a:p>
            <a:p>
              <a:pPr lvl="0" defTabSz="924073">
                <a:spcAft>
                  <a:spcPts val="544"/>
                </a:spcAft>
                <a:defRPr/>
              </a:pPr>
              <a:r>
                <a:rPr lang="en-GB" sz="1200" dirty="0">
                  <a:solidFill>
                    <a:srgbClr val="FFFFFF"/>
                  </a:solidFill>
                  <a:latin typeface="Georgia" pitchFamily="18" charset="0"/>
                </a:rPr>
                <a:t>Assets and Liabilities should be split into Current and Non Current .</a:t>
              </a:r>
            </a:p>
          </p:txBody>
        </p:sp>
        <p:sp>
          <p:nvSpPr>
            <p:cNvPr id="14" name="Rectangle 13"/>
            <p:cNvSpPr/>
            <p:nvPr/>
          </p:nvSpPr>
          <p:spPr>
            <a:xfrm>
              <a:off x="603396" y="3488046"/>
              <a:ext cx="1152128" cy="594124"/>
            </a:xfrm>
            <a:prstGeom prst="rect">
              <a:avLst/>
            </a:prstGeom>
          </p:spPr>
          <p:txBody>
            <a:bodyPr wrap="square">
              <a:spAutoFit/>
            </a:bodyPr>
            <a:lstStyle/>
            <a:p>
              <a:pPr marL="0" marR="0" lvl="0" indent="0" algn="l" defTabSz="924073" rtl="0" eaLnBrk="1" fontAlgn="auto" latinLnBrk="0" hangingPunct="1">
                <a:lnSpc>
                  <a:spcPct val="100000"/>
                </a:lnSpc>
                <a:spcBef>
                  <a:spcPts val="0"/>
                </a:spcBef>
                <a:spcAft>
                  <a:spcPts val="0"/>
                </a:spcAft>
                <a:buClrTx/>
                <a:buSzTx/>
                <a:buFontTx/>
                <a:buNone/>
                <a:tabLst/>
                <a:defRPr/>
              </a:pPr>
              <a:r>
                <a:rPr lang="en-GB" sz="1451" b="1" dirty="0" smtClean="0">
                  <a:solidFill>
                    <a:srgbClr val="EB8C00"/>
                  </a:solidFill>
                  <a:latin typeface="Georgia" pitchFamily="18" charset="0"/>
                </a:rPr>
                <a:t>Statement of financial position</a:t>
              </a:r>
              <a:endParaRPr kumimoji="0" lang="en-GB" sz="1451" b="0" i="0" u="none" strike="noStrike" kern="1200" cap="none" spc="0" normalizeH="0" baseline="0" noProof="0" dirty="0">
                <a:ln>
                  <a:noFill/>
                </a:ln>
                <a:solidFill>
                  <a:srgbClr val="EB8C00"/>
                </a:solidFill>
                <a:effectLst/>
                <a:uLnTx/>
                <a:uFillTx/>
                <a:latin typeface="Georgia" pitchFamily="18" charset="0"/>
                <a:ea typeface="+mn-ea"/>
                <a:cs typeface="+mn-cs"/>
              </a:endParaRPr>
            </a:p>
          </p:txBody>
        </p:sp>
        <p:sp>
          <p:nvSpPr>
            <p:cNvPr id="15" name="Rectangle 14"/>
            <p:cNvSpPr/>
            <p:nvPr/>
          </p:nvSpPr>
          <p:spPr>
            <a:xfrm>
              <a:off x="594172" y="3247769"/>
              <a:ext cx="1224136" cy="373272"/>
            </a:xfrm>
            <a:prstGeom prst="rect">
              <a:avLst/>
            </a:prstGeom>
          </p:spPr>
          <p:txBody>
            <a:bodyPr wrap="square">
              <a:spAutoFit/>
            </a:bodyPr>
            <a:lstStyle/>
            <a:p>
              <a:pPr marL="0" marR="0" lvl="0" indent="0" algn="l" defTabSz="924073"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EB8C00"/>
                  </a:solidFill>
                  <a:effectLst/>
                  <a:uLnTx/>
                  <a:uFillTx/>
                  <a:latin typeface="Georgia" pitchFamily="18" charset="0"/>
                  <a:ea typeface="+mn-ea"/>
                  <a:cs typeface="+mn-cs"/>
                </a:rPr>
                <a:t>02</a:t>
              </a:r>
              <a:endParaRPr kumimoji="0" lang="en-GB" sz="1600" b="0" i="0" u="none" strike="noStrike" kern="1200" cap="none" spc="0" normalizeH="0" baseline="0" noProof="0" dirty="0">
                <a:ln>
                  <a:noFill/>
                </a:ln>
                <a:solidFill>
                  <a:srgbClr val="EB8C00"/>
                </a:solidFill>
                <a:effectLst/>
                <a:uLnTx/>
                <a:uFillTx/>
                <a:latin typeface="Georgia" pitchFamily="18" charset="0"/>
                <a:ea typeface="+mn-ea"/>
                <a:cs typeface="+mn-cs"/>
              </a:endParaRPr>
            </a:p>
          </p:txBody>
        </p:sp>
      </p:grpSp>
      <p:grpSp>
        <p:nvGrpSpPr>
          <p:cNvPr id="34" name="Group 33"/>
          <p:cNvGrpSpPr/>
          <p:nvPr/>
        </p:nvGrpSpPr>
        <p:grpSpPr>
          <a:xfrm>
            <a:off x="838200" y="4687189"/>
            <a:ext cx="10785393" cy="1660226"/>
            <a:chOff x="396092" y="2013081"/>
            <a:chExt cx="7628715" cy="1208722"/>
          </a:xfrm>
        </p:grpSpPr>
        <p:grpSp>
          <p:nvGrpSpPr>
            <p:cNvPr id="35" name="Group 34"/>
            <p:cNvGrpSpPr/>
            <p:nvPr/>
          </p:nvGrpSpPr>
          <p:grpSpPr>
            <a:xfrm>
              <a:off x="396092" y="2013081"/>
              <a:ext cx="7628715" cy="1208722"/>
              <a:chOff x="396092" y="1896647"/>
              <a:chExt cx="7628715" cy="1319628"/>
            </a:xfrm>
          </p:grpSpPr>
          <p:sp>
            <p:nvSpPr>
              <p:cNvPr id="39" name="Freeform 38"/>
              <p:cNvSpPr>
                <a:spLocks/>
              </p:cNvSpPr>
              <p:nvPr/>
            </p:nvSpPr>
            <p:spPr bwMode="auto">
              <a:xfrm>
                <a:off x="396092" y="1896647"/>
                <a:ext cx="3474803" cy="1319628"/>
              </a:xfrm>
              <a:custGeom>
                <a:avLst/>
                <a:gdLst>
                  <a:gd name="T0" fmla="*/ 632 w 1274"/>
                  <a:gd name="T1" fmla="*/ 0 h 764"/>
                  <a:gd name="T2" fmla="*/ 632 w 1274"/>
                  <a:gd name="T3" fmla="*/ 0 h 764"/>
                  <a:gd name="T4" fmla="*/ 664 w 1274"/>
                  <a:gd name="T5" fmla="*/ 2 h 764"/>
                  <a:gd name="T6" fmla="*/ 696 w 1274"/>
                  <a:gd name="T7" fmla="*/ 6 h 764"/>
                  <a:gd name="T8" fmla="*/ 726 w 1274"/>
                  <a:gd name="T9" fmla="*/ 14 h 764"/>
                  <a:gd name="T10" fmla="*/ 756 w 1274"/>
                  <a:gd name="T11" fmla="*/ 24 h 764"/>
                  <a:gd name="T12" fmla="*/ 784 w 1274"/>
                  <a:gd name="T13" fmla="*/ 36 h 764"/>
                  <a:gd name="T14" fmla="*/ 810 w 1274"/>
                  <a:gd name="T15" fmla="*/ 52 h 764"/>
                  <a:gd name="T16" fmla="*/ 838 w 1274"/>
                  <a:gd name="T17" fmla="*/ 70 h 764"/>
                  <a:gd name="T18" fmla="*/ 864 w 1274"/>
                  <a:gd name="T19" fmla="*/ 90 h 764"/>
                  <a:gd name="T20" fmla="*/ 890 w 1274"/>
                  <a:gd name="T21" fmla="*/ 114 h 764"/>
                  <a:gd name="T22" fmla="*/ 916 w 1274"/>
                  <a:gd name="T23" fmla="*/ 138 h 764"/>
                  <a:gd name="T24" fmla="*/ 970 w 1274"/>
                  <a:gd name="T25" fmla="*/ 194 h 764"/>
                  <a:gd name="T26" fmla="*/ 1026 w 1274"/>
                  <a:gd name="T27" fmla="*/ 256 h 764"/>
                  <a:gd name="T28" fmla="*/ 1088 w 1274"/>
                  <a:gd name="T29" fmla="*/ 326 h 764"/>
                  <a:gd name="T30" fmla="*/ 1088 w 1274"/>
                  <a:gd name="T31" fmla="*/ 326 h 764"/>
                  <a:gd name="T32" fmla="*/ 1106 w 1274"/>
                  <a:gd name="T33" fmla="*/ 342 h 764"/>
                  <a:gd name="T34" fmla="*/ 1122 w 1274"/>
                  <a:gd name="T35" fmla="*/ 352 h 764"/>
                  <a:gd name="T36" fmla="*/ 1138 w 1274"/>
                  <a:gd name="T37" fmla="*/ 358 h 764"/>
                  <a:gd name="T38" fmla="*/ 1156 w 1274"/>
                  <a:gd name="T39" fmla="*/ 360 h 764"/>
                  <a:gd name="T40" fmla="*/ 1172 w 1274"/>
                  <a:gd name="T41" fmla="*/ 358 h 764"/>
                  <a:gd name="T42" fmla="*/ 1186 w 1274"/>
                  <a:gd name="T43" fmla="*/ 354 h 764"/>
                  <a:gd name="T44" fmla="*/ 1202 w 1274"/>
                  <a:gd name="T45" fmla="*/ 346 h 764"/>
                  <a:gd name="T46" fmla="*/ 1216 w 1274"/>
                  <a:gd name="T47" fmla="*/ 338 h 764"/>
                  <a:gd name="T48" fmla="*/ 1228 w 1274"/>
                  <a:gd name="T49" fmla="*/ 328 h 764"/>
                  <a:gd name="T50" fmla="*/ 1240 w 1274"/>
                  <a:gd name="T51" fmla="*/ 316 h 764"/>
                  <a:gd name="T52" fmla="*/ 1258 w 1274"/>
                  <a:gd name="T53" fmla="*/ 296 h 764"/>
                  <a:gd name="T54" fmla="*/ 1270 w 1274"/>
                  <a:gd name="T55" fmla="*/ 280 h 764"/>
                  <a:gd name="T56" fmla="*/ 1274 w 1274"/>
                  <a:gd name="T57" fmla="*/ 274 h 764"/>
                  <a:gd name="T58" fmla="*/ 1274 w 1274"/>
                  <a:gd name="T59" fmla="*/ 274 h 764"/>
                  <a:gd name="T60" fmla="*/ 1074 w 1274"/>
                  <a:gd name="T61" fmla="*/ 476 h 764"/>
                  <a:gd name="T62" fmla="*/ 1074 w 1274"/>
                  <a:gd name="T63" fmla="*/ 476 h 764"/>
                  <a:gd name="T64" fmla="*/ 984 w 1274"/>
                  <a:gd name="T65" fmla="*/ 566 h 764"/>
                  <a:gd name="T66" fmla="*/ 934 w 1274"/>
                  <a:gd name="T67" fmla="*/ 614 h 764"/>
                  <a:gd name="T68" fmla="*/ 908 w 1274"/>
                  <a:gd name="T69" fmla="*/ 638 h 764"/>
                  <a:gd name="T70" fmla="*/ 882 w 1274"/>
                  <a:gd name="T71" fmla="*/ 660 h 764"/>
                  <a:gd name="T72" fmla="*/ 854 w 1274"/>
                  <a:gd name="T73" fmla="*/ 680 h 764"/>
                  <a:gd name="T74" fmla="*/ 826 w 1274"/>
                  <a:gd name="T75" fmla="*/ 700 h 764"/>
                  <a:gd name="T76" fmla="*/ 796 w 1274"/>
                  <a:gd name="T77" fmla="*/ 716 h 764"/>
                  <a:gd name="T78" fmla="*/ 766 w 1274"/>
                  <a:gd name="T79" fmla="*/ 732 h 764"/>
                  <a:gd name="T80" fmla="*/ 734 w 1274"/>
                  <a:gd name="T81" fmla="*/ 744 h 764"/>
                  <a:gd name="T82" fmla="*/ 700 w 1274"/>
                  <a:gd name="T83" fmla="*/ 754 h 764"/>
                  <a:gd name="T84" fmla="*/ 666 w 1274"/>
                  <a:gd name="T85" fmla="*/ 762 h 764"/>
                  <a:gd name="T86" fmla="*/ 632 w 1274"/>
                  <a:gd name="T87" fmla="*/ 764 h 764"/>
                  <a:gd name="T88" fmla="*/ 632 w 1274"/>
                  <a:gd name="T89" fmla="*/ 764 h 764"/>
                  <a:gd name="T90" fmla="*/ 302 w 1274"/>
                  <a:gd name="T91" fmla="*/ 764 h 764"/>
                  <a:gd name="T92" fmla="*/ 0 w 1274"/>
                  <a:gd name="T93" fmla="*/ 764 h 764"/>
                  <a:gd name="T94" fmla="*/ 0 w 1274"/>
                  <a:gd name="T95" fmla="*/ 0 h 764"/>
                  <a:gd name="T96" fmla="*/ 0 w 1274"/>
                  <a:gd name="T97" fmla="*/ 0 h 764"/>
                  <a:gd name="T98" fmla="*/ 632 w 1274"/>
                  <a:gd name="T99" fmla="*/ 0 h 764"/>
                  <a:gd name="T100" fmla="*/ 632 w 1274"/>
                  <a:gd name="T101"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74" h="764">
                    <a:moveTo>
                      <a:pt x="632" y="0"/>
                    </a:moveTo>
                    <a:lnTo>
                      <a:pt x="632" y="0"/>
                    </a:lnTo>
                    <a:lnTo>
                      <a:pt x="664" y="2"/>
                    </a:lnTo>
                    <a:lnTo>
                      <a:pt x="696" y="6"/>
                    </a:lnTo>
                    <a:lnTo>
                      <a:pt x="726" y="14"/>
                    </a:lnTo>
                    <a:lnTo>
                      <a:pt x="756" y="24"/>
                    </a:lnTo>
                    <a:lnTo>
                      <a:pt x="784" y="36"/>
                    </a:lnTo>
                    <a:lnTo>
                      <a:pt x="810" y="52"/>
                    </a:lnTo>
                    <a:lnTo>
                      <a:pt x="838" y="70"/>
                    </a:lnTo>
                    <a:lnTo>
                      <a:pt x="864" y="90"/>
                    </a:lnTo>
                    <a:lnTo>
                      <a:pt x="890" y="114"/>
                    </a:lnTo>
                    <a:lnTo>
                      <a:pt x="916" y="138"/>
                    </a:lnTo>
                    <a:lnTo>
                      <a:pt x="970" y="194"/>
                    </a:lnTo>
                    <a:lnTo>
                      <a:pt x="1026" y="256"/>
                    </a:lnTo>
                    <a:lnTo>
                      <a:pt x="1088" y="326"/>
                    </a:lnTo>
                    <a:lnTo>
                      <a:pt x="1088" y="326"/>
                    </a:lnTo>
                    <a:lnTo>
                      <a:pt x="1106" y="342"/>
                    </a:lnTo>
                    <a:lnTo>
                      <a:pt x="1122" y="352"/>
                    </a:lnTo>
                    <a:lnTo>
                      <a:pt x="1138" y="358"/>
                    </a:lnTo>
                    <a:lnTo>
                      <a:pt x="1156" y="360"/>
                    </a:lnTo>
                    <a:lnTo>
                      <a:pt x="1172" y="358"/>
                    </a:lnTo>
                    <a:lnTo>
                      <a:pt x="1186" y="354"/>
                    </a:lnTo>
                    <a:lnTo>
                      <a:pt x="1202" y="346"/>
                    </a:lnTo>
                    <a:lnTo>
                      <a:pt x="1216" y="338"/>
                    </a:lnTo>
                    <a:lnTo>
                      <a:pt x="1228" y="328"/>
                    </a:lnTo>
                    <a:lnTo>
                      <a:pt x="1240" y="316"/>
                    </a:lnTo>
                    <a:lnTo>
                      <a:pt x="1258" y="296"/>
                    </a:lnTo>
                    <a:lnTo>
                      <a:pt x="1270" y="280"/>
                    </a:lnTo>
                    <a:lnTo>
                      <a:pt x="1274" y="274"/>
                    </a:lnTo>
                    <a:lnTo>
                      <a:pt x="1274" y="274"/>
                    </a:lnTo>
                    <a:lnTo>
                      <a:pt x="1074" y="476"/>
                    </a:lnTo>
                    <a:lnTo>
                      <a:pt x="1074" y="476"/>
                    </a:lnTo>
                    <a:lnTo>
                      <a:pt x="984" y="566"/>
                    </a:lnTo>
                    <a:lnTo>
                      <a:pt x="934" y="614"/>
                    </a:lnTo>
                    <a:lnTo>
                      <a:pt x="908" y="638"/>
                    </a:lnTo>
                    <a:lnTo>
                      <a:pt x="882" y="660"/>
                    </a:lnTo>
                    <a:lnTo>
                      <a:pt x="854" y="680"/>
                    </a:lnTo>
                    <a:lnTo>
                      <a:pt x="826" y="700"/>
                    </a:lnTo>
                    <a:lnTo>
                      <a:pt x="796" y="716"/>
                    </a:lnTo>
                    <a:lnTo>
                      <a:pt x="766" y="732"/>
                    </a:lnTo>
                    <a:lnTo>
                      <a:pt x="734" y="744"/>
                    </a:lnTo>
                    <a:lnTo>
                      <a:pt x="700" y="754"/>
                    </a:lnTo>
                    <a:lnTo>
                      <a:pt x="666" y="762"/>
                    </a:lnTo>
                    <a:lnTo>
                      <a:pt x="632" y="764"/>
                    </a:lnTo>
                    <a:lnTo>
                      <a:pt x="632" y="764"/>
                    </a:lnTo>
                    <a:lnTo>
                      <a:pt x="302" y="764"/>
                    </a:lnTo>
                    <a:lnTo>
                      <a:pt x="0" y="764"/>
                    </a:lnTo>
                    <a:lnTo>
                      <a:pt x="0" y="0"/>
                    </a:lnTo>
                    <a:lnTo>
                      <a:pt x="0" y="0"/>
                    </a:lnTo>
                    <a:lnTo>
                      <a:pt x="632" y="0"/>
                    </a:lnTo>
                    <a:lnTo>
                      <a:pt x="632" y="0"/>
                    </a:lnTo>
                    <a:close/>
                  </a:path>
                </a:pathLst>
              </a:custGeom>
              <a:solidFill>
                <a:schemeClr val="bg2"/>
              </a:solidFill>
              <a:ln>
                <a:solidFill>
                  <a:schemeClr val="tx2"/>
                </a:solidFill>
              </a:ln>
            </p:spPr>
            <p:txBody>
              <a:bodyPr vert="horz" wrap="square" lIns="82935" tIns="41468" rIns="82935" bIns="41468"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marL="0" marR="0" lvl="0" indent="0" algn="l" defTabSz="924073" rtl="0" eaLnBrk="1" fontAlgn="auto" latinLnBrk="0" hangingPunct="1">
                  <a:lnSpc>
                    <a:spcPct val="100000"/>
                  </a:lnSpc>
                  <a:spcBef>
                    <a:spcPts val="0"/>
                  </a:spcBef>
                  <a:spcAft>
                    <a:spcPts val="0"/>
                  </a:spcAft>
                  <a:buClrTx/>
                  <a:buSzTx/>
                  <a:buFontTx/>
                  <a:buNone/>
                  <a:tabLst/>
                  <a:defRPr/>
                </a:pPr>
                <a:endParaRPr kumimoji="0" lang="en-GB" sz="1814" b="0" i="0" u="none" strike="noStrike" kern="1200" cap="none" spc="0" normalizeH="0" baseline="0" noProof="0">
                  <a:ln>
                    <a:noFill/>
                  </a:ln>
                  <a:solidFill>
                    <a:srgbClr val="000000"/>
                  </a:solidFill>
                  <a:effectLst/>
                  <a:uLnTx/>
                  <a:uFillTx/>
                  <a:latin typeface="Arial"/>
                  <a:ea typeface="+mn-ea"/>
                  <a:cs typeface="+mn-cs"/>
                </a:endParaRPr>
              </a:p>
            </p:txBody>
          </p:sp>
          <p:sp>
            <p:nvSpPr>
              <p:cNvPr id="40" name="Freeform 39"/>
              <p:cNvSpPr>
                <a:spLocks/>
              </p:cNvSpPr>
              <p:nvPr/>
            </p:nvSpPr>
            <p:spPr bwMode="auto">
              <a:xfrm>
                <a:off x="2560309" y="1975982"/>
                <a:ext cx="5464498" cy="1212850"/>
              </a:xfrm>
              <a:custGeom>
                <a:avLst/>
                <a:gdLst>
                  <a:gd name="T0" fmla="*/ 852 w 2970"/>
                  <a:gd name="T1" fmla="*/ 0 h 764"/>
                  <a:gd name="T2" fmla="*/ 852 w 2970"/>
                  <a:gd name="T3" fmla="*/ 0 h 764"/>
                  <a:gd name="T4" fmla="*/ 818 w 2970"/>
                  <a:gd name="T5" fmla="*/ 2 h 764"/>
                  <a:gd name="T6" fmla="*/ 784 w 2970"/>
                  <a:gd name="T7" fmla="*/ 8 h 764"/>
                  <a:gd name="T8" fmla="*/ 750 w 2970"/>
                  <a:gd name="T9" fmla="*/ 18 h 764"/>
                  <a:gd name="T10" fmla="*/ 716 w 2970"/>
                  <a:gd name="T11" fmla="*/ 32 h 764"/>
                  <a:gd name="T12" fmla="*/ 684 w 2970"/>
                  <a:gd name="T13" fmla="*/ 48 h 764"/>
                  <a:gd name="T14" fmla="*/ 652 w 2970"/>
                  <a:gd name="T15" fmla="*/ 66 h 764"/>
                  <a:gd name="T16" fmla="*/ 620 w 2970"/>
                  <a:gd name="T17" fmla="*/ 88 h 764"/>
                  <a:gd name="T18" fmla="*/ 588 w 2970"/>
                  <a:gd name="T19" fmla="*/ 110 h 764"/>
                  <a:gd name="T20" fmla="*/ 558 w 2970"/>
                  <a:gd name="T21" fmla="*/ 134 h 764"/>
                  <a:gd name="T22" fmla="*/ 528 w 2970"/>
                  <a:gd name="T23" fmla="*/ 162 h 764"/>
                  <a:gd name="T24" fmla="*/ 500 w 2970"/>
                  <a:gd name="T25" fmla="*/ 188 h 764"/>
                  <a:gd name="T26" fmla="*/ 472 w 2970"/>
                  <a:gd name="T27" fmla="*/ 216 h 764"/>
                  <a:gd name="T28" fmla="*/ 418 w 2970"/>
                  <a:gd name="T29" fmla="*/ 274 h 764"/>
                  <a:gd name="T30" fmla="*/ 370 w 2970"/>
                  <a:gd name="T31" fmla="*/ 330 h 764"/>
                  <a:gd name="T32" fmla="*/ 370 w 2970"/>
                  <a:gd name="T33" fmla="*/ 330 h 764"/>
                  <a:gd name="T34" fmla="*/ 220 w 2970"/>
                  <a:gd name="T35" fmla="*/ 498 h 764"/>
                  <a:gd name="T36" fmla="*/ 104 w 2970"/>
                  <a:gd name="T37" fmla="*/ 626 h 764"/>
                  <a:gd name="T38" fmla="*/ 26 w 2970"/>
                  <a:gd name="T39" fmla="*/ 708 h 764"/>
                  <a:gd name="T40" fmla="*/ 0 w 2970"/>
                  <a:gd name="T41" fmla="*/ 736 h 764"/>
                  <a:gd name="T42" fmla="*/ 0 w 2970"/>
                  <a:gd name="T43" fmla="*/ 736 h 764"/>
                  <a:gd name="T44" fmla="*/ 392 w 2970"/>
                  <a:gd name="T45" fmla="*/ 456 h 764"/>
                  <a:gd name="T46" fmla="*/ 392 w 2970"/>
                  <a:gd name="T47" fmla="*/ 456 h 764"/>
                  <a:gd name="T48" fmla="*/ 430 w 2970"/>
                  <a:gd name="T49" fmla="*/ 500 h 764"/>
                  <a:gd name="T50" fmla="*/ 474 w 2970"/>
                  <a:gd name="T51" fmla="*/ 548 h 764"/>
                  <a:gd name="T52" fmla="*/ 528 w 2970"/>
                  <a:gd name="T53" fmla="*/ 600 h 764"/>
                  <a:gd name="T54" fmla="*/ 556 w 2970"/>
                  <a:gd name="T55" fmla="*/ 624 h 764"/>
                  <a:gd name="T56" fmla="*/ 586 w 2970"/>
                  <a:gd name="T57" fmla="*/ 650 h 764"/>
                  <a:gd name="T58" fmla="*/ 616 w 2970"/>
                  <a:gd name="T59" fmla="*/ 672 h 764"/>
                  <a:gd name="T60" fmla="*/ 648 w 2970"/>
                  <a:gd name="T61" fmla="*/ 694 h 764"/>
                  <a:gd name="T62" fmla="*/ 682 w 2970"/>
                  <a:gd name="T63" fmla="*/ 714 h 764"/>
                  <a:gd name="T64" fmla="*/ 714 w 2970"/>
                  <a:gd name="T65" fmla="*/ 732 h 764"/>
                  <a:gd name="T66" fmla="*/ 748 w 2970"/>
                  <a:gd name="T67" fmla="*/ 746 h 764"/>
                  <a:gd name="T68" fmla="*/ 782 w 2970"/>
                  <a:gd name="T69" fmla="*/ 756 h 764"/>
                  <a:gd name="T70" fmla="*/ 818 w 2970"/>
                  <a:gd name="T71" fmla="*/ 762 h 764"/>
                  <a:gd name="T72" fmla="*/ 852 w 2970"/>
                  <a:gd name="T73" fmla="*/ 764 h 764"/>
                  <a:gd name="T74" fmla="*/ 852 w 2970"/>
                  <a:gd name="T75" fmla="*/ 764 h 764"/>
                  <a:gd name="T76" fmla="*/ 2970 w 2970"/>
                  <a:gd name="T77" fmla="*/ 764 h 764"/>
                  <a:gd name="T78" fmla="*/ 2970 w 2970"/>
                  <a:gd name="T79" fmla="*/ 0 h 764"/>
                  <a:gd name="T80" fmla="*/ 2970 w 2970"/>
                  <a:gd name="T81" fmla="*/ 0 h 764"/>
                  <a:gd name="T82" fmla="*/ 852 w 2970"/>
                  <a:gd name="T83" fmla="*/ 0 h 764"/>
                  <a:gd name="T84" fmla="*/ 852 w 2970"/>
                  <a:gd name="T85"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70" h="764">
                    <a:moveTo>
                      <a:pt x="852" y="0"/>
                    </a:moveTo>
                    <a:lnTo>
                      <a:pt x="852" y="0"/>
                    </a:lnTo>
                    <a:lnTo>
                      <a:pt x="818" y="2"/>
                    </a:lnTo>
                    <a:lnTo>
                      <a:pt x="784" y="8"/>
                    </a:lnTo>
                    <a:lnTo>
                      <a:pt x="750" y="18"/>
                    </a:lnTo>
                    <a:lnTo>
                      <a:pt x="716" y="32"/>
                    </a:lnTo>
                    <a:lnTo>
                      <a:pt x="684" y="48"/>
                    </a:lnTo>
                    <a:lnTo>
                      <a:pt x="652" y="66"/>
                    </a:lnTo>
                    <a:lnTo>
                      <a:pt x="620" y="88"/>
                    </a:lnTo>
                    <a:lnTo>
                      <a:pt x="588" y="110"/>
                    </a:lnTo>
                    <a:lnTo>
                      <a:pt x="558" y="134"/>
                    </a:lnTo>
                    <a:lnTo>
                      <a:pt x="528" y="162"/>
                    </a:lnTo>
                    <a:lnTo>
                      <a:pt x="500" y="188"/>
                    </a:lnTo>
                    <a:lnTo>
                      <a:pt x="472" y="216"/>
                    </a:lnTo>
                    <a:lnTo>
                      <a:pt x="418" y="274"/>
                    </a:lnTo>
                    <a:lnTo>
                      <a:pt x="370" y="330"/>
                    </a:lnTo>
                    <a:lnTo>
                      <a:pt x="370" y="330"/>
                    </a:lnTo>
                    <a:lnTo>
                      <a:pt x="220" y="498"/>
                    </a:lnTo>
                    <a:lnTo>
                      <a:pt x="104" y="626"/>
                    </a:lnTo>
                    <a:lnTo>
                      <a:pt x="26" y="708"/>
                    </a:lnTo>
                    <a:lnTo>
                      <a:pt x="0" y="736"/>
                    </a:lnTo>
                    <a:lnTo>
                      <a:pt x="0" y="736"/>
                    </a:lnTo>
                    <a:lnTo>
                      <a:pt x="392" y="456"/>
                    </a:lnTo>
                    <a:lnTo>
                      <a:pt x="392" y="456"/>
                    </a:lnTo>
                    <a:lnTo>
                      <a:pt x="430" y="500"/>
                    </a:lnTo>
                    <a:lnTo>
                      <a:pt x="474" y="548"/>
                    </a:lnTo>
                    <a:lnTo>
                      <a:pt x="528" y="600"/>
                    </a:lnTo>
                    <a:lnTo>
                      <a:pt x="556" y="624"/>
                    </a:lnTo>
                    <a:lnTo>
                      <a:pt x="586" y="650"/>
                    </a:lnTo>
                    <a:lnTo>
                      <a:pt x="616" y="672"/>
                    </a:lnTo>
                    <a:lnTo>
                      <a:pt x="648" y="694"/>
                    </a:lnTo>
                    <a:lnTo>
                      <a:pt x="682" y="714"/>
                    </a:lnTo>
                    <a:lnTo>
                      <a:pt x="714" y="732"/>
                    </a:lnTo>
                    <a:lnTo>
                      <a:pt x="748" y="746"/>
                    </a:lnTo>
                    <a:lnTo>
                      <a:pt x="782" y="756"/>
                    </a:lnTo>
                    <a:lnTo>
                      <a:pt x="818" y="762"/>
                    </a:lnTo>
                    <a:lnTo>
                      <a:pt x="852" y="764"/>
                    </a:lnTo>
                    <a:lnTo>
                      <a:pt x="852" y="764"/>
                    </a:lnTo>
                    <a:lnTo>
                      <a:pt x="2970" y="764"/>
                    </a:lnTo>
                    <a:lnTo>
                      <a:pt x="2970" y="0"/>
                    </a:lnTo>
                    <a:lnTo>
                      <a:pt x="2970" y="0"/>
                    </a:lnTo>
                    <a:lnTo>
                      <a:pt x="852" y="0"/>
                    </a:lnTo>
                    <a:lnTo>
                      <a:pt x="852" y="0"/>
                    </a:lnTo>
                    <a:close/>
                  </a:path>
                </a:pathLst>
              </a:custGeom>
              <a:solidFill>
                <a:schemeClr val="tx2"/>
              </a:solidFill>
              <a:ln>
                <a:solidFill>
                  <a:schemeClr val="tx2"/>
                </a:solidFill>
              </a:ln>
            </p:spPr>
            <p:txBody>
              <a:bodyPr vert="horz" wrap="square" lIns="82935" tIns="41468" rIns="82935" bIns="41468"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marL="0" marR="0" lvl="0" indent="0" algn="l" defTabSz="924073" rtl="0" eaLnBrk="1" fontAlgn="auto" latinLnBrk="0" hangingPunct="1">
                  <a:lnSpc>
                    <a:spcPct val="100000"/>
                  </a:lnSpc>
                  <a:spcBef>
                    <a:spcPts val="0"/>
                  </a:spcBef>
                  <a:spcAft>
                    <a:spcPts val="0"/>
                  </a:spcAft>
                  <a:buClrTx/>
                  <a:buSzTx/>
                  <a:buFontTx/>
                  <a:buNone/>
                  <a:tabLst/>
                  <a:defRPr/>
                </a:pPr>
                <a:endParaRPr kumimoji="0" lang="en-GB" sz="1814" b="0" i="0" u="none" strike="noStrike" kern="1200" cap="none" spc="0" normalizeH="0" baseline="0" noProof="0">
                  <a:ln>
                    <a:noFill/>
                  </a:ln>
                  <a:solidFill>
                    <a:srgbClr val="000000"/>
                  </a:solidFill>
                  <a:effectLst/>
                  <a:uLnTx/>
                  <a:uFillTx/>
                  <a:latin typeface="Arial"/>
                  <a:ea typeface="+mn-ea"/>
                  <a:cs typeface="+mn-cs"/>
                </a:endParaRPr>
              </a:p>
            </p:txBody>
          </p:sp>
        </p:grpSp>
        <p:sp>
          <p:nvSpPr>
            <p:cNvPr id="36" name="Rectangle 35"/>
            <p:cNvSpPr/>
            <p:nvPr/>
          </p:nvSpPr>
          <p:spPr>
            <a:xfrm>
              <a:off x="3788547" y="2112614"/>
              <a:ext cx="4236260" cy="517241"/>
            </a:xfrm>
            <a:prstGeom prst="rect">
              <a:avLst/>
            </a:prstGeom>
          </p:spPr>
          <p:txBody>
            <a:bodyPr wrap="square">
              <a:spAutoFit/>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marL="0" marR="0" lvl="0" indent="0" algn="l" defTabSz="924073" rtl="0" eaLnBrk="1" fontAlgn="auto" latinLnBrk="0" hangingPunct="1">
                <a:lnSpc>
                  <a:spcPct val="100000"/>
                </a:lnSpc>
                <a:spcBef>
                  <a:spcPts val="0"/>
                </a:spcBef>
                <a:spcAft>
                  <a:spcPts val="544"/>
                </a:spcAft>
                <a:buClrTx/>
                <a:buSzTx/>
                <a:buFontTx/>
                <a:buNone/>
                <a:tabLst/>
                <a:defRPr/>
              </a:pPr>
              <a:r>
                <a:rPr kumimoji="0" lang="en-GB" sz="1200" b="0" i="0" u="none" strike="noStrike" kern="1200" cap="none" spc="0" normalizeH="0" baseline="0" noProof="0" dirty="0" smtClean="0">
                  <a:ln>
                    <a:noFill/>
                  </a:ln>
                  <a:solidFill>
                    <a:srgbClr val="FFFFFF"/>
                  </a:solidFill>
                  <a:effectLst/>
                  <a:uLnTx/>
                  <a:uFillTx/>
                  <a:latin typeface="Georgia" pitchFamily="18" charset="0"/>
                </a:rPr>
                <a:t>This shows</a:t>
              </a:r>
              <a:r>
                <a:rPr kumimoji="0" lang="en-GB" sz="1200" b="0" i="0" u="none" strike="noStrike" kern="1200" cap="none" spc="0" normalizeH="0" noProof="0" dirty="0" smtClean="0">
                  <a:ln>
                    <a:noFill/>
                  </a:ln>
                  <a:solidFill>
                    <a:srgbClr val="FFFFFF"/>
                  </a:solidFill>
                  <a:effectLst/>
                  <a:uLnTx/>
                  <a:uFillTx/>
                  <a:latin typeface="Georgia" pitchFamily="18" charset="0"/>
                </a:rPr>
                <a:t> the fluctuations in the net wealth of the entity.</a:t>
              </a:r>
            </a:p>
            <a:p>
              <a:pPr marL="0" marR="0" lvl="0" indent="0" algn="l" defTabSz="924073" rtl="0" eaLnBrk="1" fontAlgn="auto" latinLnBrk="0" hangingPunct="1">
                <a:lnSpc>
                  <a:spcPct val="100000"/>
                </a:lnSpc>
                <a:spcBef>
                  <a:spcPts val="0"/>
                </a:spcBef>
                <a:spcAft>
                  <a:spcPts val="544"/>
                </a:spcAft>
                <a:buClrTx/>
                <a:buSzTx/>
                <a:buFontTx/>
                <a:buNone/>
                <a:tabLst/>
                <a:defRPr/>
              </a:pPr>
              <a:r>
                <a:rPr lang="en-GB" sz="1200" baseline="0" dirty="0" smtClean="0">
                  <a:solidFill>
                    <a:srgbClr val="FFFFFF"/>
                  </a:solidFill>
                  <a:latin typeface="Georgia" pitchFamily="18" charset="0"/>
                </a:rPr>
                <a:t>For</a:t>
              </a:r>
              <a:r>
                <a:rPr lang="en-GB" sz="1200" dirty="0" smtClean="0">
                  <a:solidFill>
                    <a:srgbClr val="FFFFFF"/>
                  </a:solidFill>
                  <a:latin typeface="Georgia" pitchFamily="18" charset="0"/>
                </a:rPr>
                <a:t> each component of the net assets/equity, a reconciliation between the carrying amount at the beginning and the end of the period.</a:t>
              </a:r>
              <a:endParaRPr kumimoji="0" lang="en-GB" sz="1200" b="0" i="0" u="none" strike="noStrike" kern="1200" cap="none" spc="0" normalizeH="0" baseline="0" noProof="0" dirty="0">
                <a:ln>
                  <a:noFill/>
                </a:ln>
                <a:solidFill>
                  <a:srgbClr val="FFFFFF"/>
                </a:solidFill>
                <a:effectLst/>
                <a:uLnTx/>
                <a:uFillTx/>
                <a:latin typeface="Georgia" pitchFamily="18" charset="0"/>
              </a:endParaRPr>
            </a:p>
          </p:txBody>
        </p:sp>
        <p:sp>
          <p:nvSpPr>
            <p:cNvPr id="37" name="Rectangle 36"/>
            <p:cNvSpPr/>
            <p:nvPr/>
          </p:nvSpPr>
          <p:spPr>
            <a:xfrm>
              <a:off x="463552" y="2226218"/>
              <a:ext cx="2083321" cy="392319"/>
            </a:xfrm>
            <a:prstGeom prst="rect">
              <a:avLst/>
            </a:prstGeom>
          </p:spPr>
          <p:txBody>
            <a:bodyPr wrap="square">
              <a:spAutoFit/>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marL="0" marR="0" lvl="0" indent="0" algn="l" defTabSz="924073" rtl="0" eaLnBrk="1" fontAlgn="auto" latinLnBrk="0" hangingPunct="1">
                <a:lnSpc>
                  <a:spcPct val="100000"/>
                </a:lnSpc>
                <a:spcBef>
                  <a:spcPts val="0"/>
                </a:spcBef>
                <a:spcAft>
                  <a:spcPts val="0"/>
                </a:spcAft>
                <a:buClrTx/>
                <a:buSzTx/>
                <a:buFontTx/>
                <a:buNone/>
                <a:tabLst/>
                <a:defRPr/>
              </a:pPr>
              <a:r>
                <a:rPr lang="en-GB" sz="1451" b="1" dirty="0" smtClean="0">
                  <a:solidFill>
                    <a:srgbClr val="DC6900"/>
                  </a:solidFill>
                  <a:latin typeface="Georgia" pitchFamily="18" charset="0"/>
                </a:rPr>
                <a:t>Statement of Changes in net assets/equity</a:t>
              </a:r>
              <a:endParaRPr kumimoji="0" lang="en-GB" sz="1451" b="0" i="0" u="none" strike="noStrike" kern="1200" cap="none" spc="0" normalizeH="0" baseline="0" noProof="0" dirty="0">
                <a:ln>
                  <a:noFill/>
                </a:ln>
                <a:solidFill>
                  <a:srgbClr val="DC6900"/>
                </a:solidFill>
                <a:effectLst/>
                <a:uLnTx/>
                <a:uFillTx/>
                <a:latin typeface="Georgia" pitchFamily="18" charset="0"/>
                <a:ea typeface="+mn-ea"/>
                <a:cs typeface="+mn-cs"/>
              </a:endParaRPr>
            </a:p>
          </p:txBody>
        </p:sp>
        <p:sp>
          <p:nvSpPr>
            <p:cNvPr id="38" name="Rectangle 37"/>
            <p:cNvSpPr/>
            <p:nvPr/>
          </p:nvSpPr>
          <p:spPr>
            <a:xfrm>
              <a:off x="459022" y="2016951"/>
              <a:ext cx="1152128" cy="246483"/>
            </a:xfrm>
            <a:prstGeom prst="rect">
              <a:avLst/>
            </a:prstGeom>
          </p:spPr>
          <p:txBody>
            <a:bodyPr wrap="square">
              <a:spAutoFit/>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marL="0" marR="0" lvl="0" indent="0" algn="l" defTabSz="924073"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rgbClr val="DC6900"/>
                  </a:solidFill>
                  <a:effectLst/>
                  <a:uLnTx/>
                  <a:uFillTx/>
                  <a:latin typeface="Georgia" pitchFamily="18" charset="0"/>
                  <a:ea typeface="+mn-ea"/>
                  <a:cs typeface="+mn-cs"/>
                </a:rPr>
                <a:t>03</a:t>
              </a:r>
              <a:endParaRPr kumimoji="0" lang="en-GB" sz="1600" b="0" i="0" u="none" strike="noStrike" kern="1200" cap="none" spc="0" normalizeH="0" baseline="0" noProof="0" dirty="0">
                <a:ln>
                  <a:noFill/>
                </a:ln>
                <a:solidFill>
                  <a:srgbClr val="DC6900"/>
                </a:solidFill>
                <a:effectLst/>
                <a:uLnTx/>
                <a:uFillTx/>
                <a:latin typeface="Georgia" pitchFamily="18" charset="0"/>
                <a:ea typeface="+mn-ea"/>
                <a:cs typeface="+mn-cs"/>
              </a:endParaRPr>
            </a:p>
          </p:txBody>
        </p:sp>
      </p:grpSp>
    </p:spTree>
    <p:custDataLst>
      <p:tags r:id="rId1"/>
    </p:custDataLst>
    <p:extLst>
      <p:ext uri="{BB962C8B-B14F-4D97-AF65-F5344CB8AC3E}">
        <p14:creationId xmlns:p14="http://schemas.microsoft.com/office/powerpoint/2010/main" val="2789926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Presentation</a:t>
            </a:r>
            <a:endParaRPr lang="en-US" dirty="0"/>
          </a:p>
        </p:txBody>
      </p:sp>
      <p:sp>
        <p:nvSpPr>
          <p:cNvPr id="3" name="Content Placeholder 2"/>
          <p:cNvSpPr>
            <a:spLocks noGrp="1"/>
          </p:cNvSpPr>
          <p:nvPr>
            <p:ph idx="1"/>
          </p:nvPr>
        </p:nvSpPr>
        <p:spPr/>
        <p:txBody>
          <a:bodyPr/>
          <a:lstStyle/>
          <a:p>
            <a:r>
              <a:rPr lang="en-US" dirty="0" smtClean="0">
                <a:solidFill>
                  <a:schemeClr val="tx1"/>
                </a:solidFill>
              </a:rPr>
              <a:t>Introduction</a:t>
            </a:r>
          </a:p>
          <a:p>
            <a:r>
              <a:rPr lang="en-US" dirty="0" smtClean="0">
                <a:solidFill>
                  <a:schemeClr val="tx1"/>
                </a:solidFill>
              </a:rPr>
              <a:t>Fund Accounting</a:t>
            </a:r>
          </a:p>
          <a:p>
            <a:r>
              <a:rPr lang="en-US" dirty="0" smtClean="0">
                <a:solidFill>
                  <a:schemeClr val="tx1"/>
                </a:solidFill>
              </a:rPr>
              <a:t>Primary Financial Statements</a:t>
            </a:r>
          </a:p>
          <a:p>
            <a:r>
              <a:rPr lang="en-US" dirty="0" smtClean="0">
                <a:solidFill>
                  <a:schemeClr val="tx1"/>
                </a:solidFill>
              </a:rPr>
              <a:t>Financial </a:t>
            </a:r>
            <a:r>
              <a:rPr lang="en-US" dirty="0" smtClean="0">
                <a:solidFill>
                  <a:schemeClr val="tx1"/>
                </a:solidFill>
              </a:rPr>
              <a:t>Records to be maintained by a </a:t>
            </a:r>
            <a:r>
              <a:rPr lang="en-US" dirty="0" smtClean="0">
                <a:solidFill>
                  <a:schemeClr val="tx1"/>
                </a:solidFill>
              </a:rPr>
              <a:t>Fund</a:t>
            </a:r>
          </a:p>
          <a:p>
            <a:r>
              <a:rPr lang="en-US" dirty="0"/>
              <a:t>Key sections of financial </a:t>
            </a:r>
            <a:r>
              <a:rPr lang="en-US" dirty="0" smtClean="0"/>
              <a:t>statements</a:t>
            </a:r>
            <a:endParaRPr lang="en-US" dirty="0" smtClean="0">
              <a:solidFill>
                <a:schemeClr val="tx1"/>
              </a:solidFill>
            </a:endParaRPr>
          </a:p>
          <a:p>
            <a:r>
              <a:rPr lang="en-US" dirty="0" smtClean="0">
                <a:solidFill>
                  <a:schemeClr val="tx1"/>
                </a:solidFill>
              </a:rPr>
              <a:t>Issues Raised by OAG on Funds</a:t>
            </a:r>
          </a:p>
          <a:p>
            <a:endParaRPr lang="en-US" dirty="0"/>
          </a:p>
        </p:txBody>
      </p:sp>
    </p:spTree>
    <p:extLst>
      <p:ext uri="{BB962C8B-B14F-4D97-AF65-F5344CB8AC3E}">
        <p14:creationId xmlns:p14="http://schemas.microsoft.com/office/powerpoint/2010/main" val="36497904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1" y="377684"/>
            <a:ext cx="10515600" cy="749066"/>
          </a:xfrm>
        </p:spPr>
        <p:txBody>
          <a:bodyPr wrap="square">
            <a:noAutofit/>
          </a:bodyPr>
          <a:lstStyle/>
          <a:p>
            <a:r>
              <a:rPr lang="en-US" sz="2400" b="1" dirty="0" smtClean="0">
                <a:latin typeface="Georgia" panose="02040502050405020303" pitchFamily="18" charset="0"/>
              </a:rPr>
              <a:t>Primary Financial Statements – IPSAS 1 and IPSAS 2 (cash flow statement)</a:t>
            </a:r>
            <a:endParaRPr lang="en-US" sz="2400" b="1" dirty="0">
              <a:latin typeface="Georgia" panose="02040502050405020303" pitchFamily="18" charset="0"/>
            </a:endParaRPr>
          </a:p>
        </p:txBody>
      </p:sp>
      <p:grpSp>
        <p:nvGrpSpPr>
          <p:cNvPr id="4" name="Group 3"/>
          <p:cNvGrpSpPr/>
          <p:nvPr/>
        </p:nvGrpSpPr>
        <p:grpSpPr>
          <a:xfrm>
            <a:off x="925756" y="1239422"/>
            <a:ext cx="10785393" cy="1660226"/>
            <a:chOff x="396092" y="2013081"/>
            <a:chExt cx="7628715" cy="1208722"/>
          </a:xfrm>
        </p:grpSpPr>
        <p:grpSp>
          <p:nvGrpSpPr>
            <p:cNvPr id="5" name="Group 4"/>
            <p:cNvGrpSpPr/>
            <p:nvPr/>
          </p:nvGrpSpPr>
          <p:grpSpPr>
            <a:xfrm>
              <a:off x="396092" y="2013081"/>
              <a:ext cx="7628715" cy="1208722"/>
              <a:chOff x="396092" y="1896647"/>
              <a:chExt cx="7628715" cy="1319628"/>
            </a:xfrm>
          </p:grpSpPr>
          <p:sp>
            <p:nvSpPr>
              <p:cNvPr id="9" name="Freeform 8"/>
              <p:cNvSpPr>
                <a:spLocks/>
              </p:cNvSpPr>
              <p:nvPr/>
            </p:nvSpPr>
            <p:spPr bwMode="auto">
              <a:xfrm>
                <a:off x="396092" y="1896647"/>
                <a:ext cx="3474803" cy="1319628"/>
              </a:xfrm>
              <a:custGeom>
                <a:avLst/>
                <a:gdLst>
                  <a:gd name="T0" fmla="*/ 632 w 1274"/>
                  <a:gd name="T1" fmla="*/ 0 h 764"/>
                  <a:gd name="T2" fmla="*/ 632 w 1274"/>
                  <a:gd name="T3" fmla="*/ 0 h 764"/>
                  <a:gd name="T4" fmla="*/ 664 w 1274"/>
                  <a:gd name="T5" fmla="*/ 2 h 764"/>
                  <a:gd name="T6" fmla="*/ 696 w 1274"/>
                  <a:gd name="T7" fmla="*/ 6 h 764"/>
                  <a:gd name="T8" fmla="*/ 726 w 1274"/>
                  <a:gd name="T9" fmla="*/ 14 h 764"/>
                  <a:gd name="T10" fmla="*/ 756 w 1274"/>
                  <a:gd name="T11" fmla="*/ 24 h 764"/>
                  <a:gd name="T12" fmla="*/ 784 w 1274"/>
                  <a:gd name="T13" fmla="*/ 36 h 764"/>
                  <a:gd name="T14" fmla="*/ 810 w 1274"/>
                  <a:gd name="T15" fmla="*/ 52 h 764"/>
                  <a:gd name="T16" fmla="*/ 838 w 1274"/>
                  <a:gd name="T17" fmla="*/ 70 h 764"/>
                  <a:gd name="T18" fmla="*/ 864 w 1274"/>
                  <a:gd name="T19" fmla="*/ 90 h 764"/>
                  <a:gd name="T20" fmla="*/ 890 w 1274"/>
                  <a:gd name="T21" fmla="*/ 114 h 764"/>
                  <a:gd name="T22" fmla="*/ 916 w 1274"/>
                  <a:gd name="T23" fmla="*/ 138 h 764"/>
                  <a:gd name="T24" fmla="*/ 970 w 1274"/>
                  <a:gd name="T25" fmla="*/ 194 h 764"/>
                  <a:gd name="T26" fmla="*/ 1026 w 1274"/>
                  <a:gd name="T27" fmla="*/ 256 h 764"/>
                  <a:gd name="T28" fmla="*/ 1088 w 1274"/>
                  <a:gd name="T29" fmla="*/ 326 h 764"/>
                  <a:gd name="T30" fmla="*/ 1088 w 1274"/>
                  <a:gd name="T31" fmla="*/ 326 h 764"/>
                  <a:gd name="T32" fmla="*/ 1106 w 1274"/>
                  <a:gd name="T33" fmla="*/ 342 h 764"/>
                  <a:gd name="T34" fmla="*/ 1122 w 1274"/>
                  <a:gd name="T35" fmla="*/ 352 h 764"/>
                  <a:gd name="T36" fmla="*/ 1138 w 1274"/>
                  <a:gd name="T37" fmla="*/ 358 h 764"/>
                  <a:gd name="T38" fmla="*/ 1156 w 1274"/>
                  <a:gd name="T39" fmla="*/ 360 h 764"/>
                  <a:gd name="T40" fmla="*/ 1172 w 1274"/>
                  <a:gd name="T41" fmla="*/ 358 h 764"/>
                  <a:gd name="T42" fmla="*/ 1186 w 1274"/>
                  <a:gd name="T43" fmla="*/ 354 h 764"/>
                  <a:gd name="T44" fmla="*/ 1202 w 1274"/>
                  <a:gd name="T45" fmla="*/ 346 h 764"/>
                  <a:gd name="T46" fmla="*/ 1216 w 1274"/>
                  <a:gd name="T47" fmla="*/ 338 h 764"/>
                  <a:gd name="T48" fmla="*/ 1228 w 1274"/>
                  <a:gd name="T49" fmla="*/ 328 h 764"/>
                  <a:gd name="T50" fmla="*/ 1240 w 1274"/>
                  <a:gd name="T51" fmla="*/ 316 h 764"/>
                  <a:gd name="T52" fmla="*/ 1258 w 1274"/>
                  <a:gd name="T53" fmla="*/ 296 h 764"/>
                  <a:gd name="T54" fmla="*/ 1270 w 1274"/>
                  <a:gd name="T55" fmla="*/ 280 h 764"/>
                  <a:gd name="T56" fmla="*/ 1274 w 1274"/>
                  <a:gd name="T57" fmla="*/ 274 h 764"/>
                  <a:gd name="T58" fmla="*/ 1274 w 1274"/>
                  <a:gd name="T59" fmla="*/ 274 h 764"/>
                  <a:gd name="T60" fmla="*/ 1074 w 1274"/>
                  <a:gd name="T61" fmla="*/ 476 h 764"/>
                  <a:gd name="T62" fmla="*/ 1074 w 1274"/>
                  <a:gd name="T63" fmla="*/ 476 h 764"/>
                  <a:gd name="T64" fmla="*/ 984 w 1274"/>
                  <a:gd name="T65" fmla="*/ 566 h 764"/>
                  <a:gd name="T66" fmla="*/ 934 w 1274"/>
                  <a:gd name="T67" fmla="*/ 614 h 764"/>
                  <a:gd name="T68" fmla="*/ 908 w 1274"/>
                  <a:gd name="T69" fmla="*/ 638 h 764"/>
                  <a:gd name="T70" fmla="*/ 882 w 1274"/>
                  <a:gd name="T71" fmla="*/ 660 h 764"/>
                  <a:gd name="T72" fmla="*/ 854 w 1274"/>
                  <a:gd name="T73" fmla="*/ 680 h 764"/>
                  <a:gd name="T74" fmla="*/ 826 w 1274"/>
                  <a:gd name="T75" fmla="*/ 700 h 764"/>
                  <a:gd name="T76" fmla="*/ 796 w 1274"/>
                  <a:gd name="T77" fmla="*/ 716 h 764"/>
                  <a:gd name="T78" fmla="*/ 766 w 1274"/>
                  <a:gd name="T79" fmla="*/ 732 h 764"/>
                  <a:gd name="T80" fmla="*/ 734 w 1274"/>
                  <a:gd name="T81" fmla="*/ 744 h 764"/>
                  <a:gd name="T82" fmla="*/ 700 w 1274"/>
                  <a:gd name="T83" fmla="*/ 754 h 764"/>
                  <a:gd name="T84" fmla="*/ 666 w 1274"/>
                  <a:gd name="T85" fmla="*/ 762 h 764"/>
                  <a:gd name="T86" fmla="*/ 632 w 1274"/>
                  <a:gd name="T87" fmla="*/ 764 h 764"/>
                  <a:gd name="T88" fmla="*/ 632 w 1274"/>
                  <a:gd name="T89" fmla="*/ 764 h 764"/>
                  <a:gd name="T90" fmla="*/ 302 w 1274"/>
                  <a:gd name="T91" fmla="*/ 764 h 764"/>
                  <a:gd name="T92" fmla="*/ 0 w 1274"/>
                  <a:gd name="T93" fmla="*/ 764 h 764"/>
                  <a:gd name="T94" fmla="*/ 0 w 1274"/>
                  <a:gd name="T95" fmla="*/ 0 h 764"/>
                  <a:gd name="T96" fmla="*/ 0 w 1274"/>
                  <a:gd name="T97" fmla="*/ 0 h 764"/>
                  <a:gd name="T98" fmla="*/ 632 w 1274"/>
                  <a:gd name="T99" fmla="*/ 0 h 764"/>
                  <a:gd name="T100" fmla="*/ 632 w 1274"/>
                  <a:gd name="T101"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74" h="764">
                    <a:moveTo>
                      <a:pt x="632" y="0"/>
                    </a:moveTo>
                    <a:lnTo>
                      <a:pt x="632" y="0"/>
                    </a:lnTo>
                    <a:lnTo>
                      <a:pt x="664" y="2"/>
                    </a:lnTo>
                    <a:lnTo>
                      <a:pt x="696" y="6"/>
                    </a:lnTo>
                    <a:lnTo>
                      <a:pt x="726" y="14"/>
                    </a:lnTo>
                    <a:lnTo>
                      <a:pt x="756" y="24"/>
                    </a:lnTo>
                    <a:lnTo>
                      <a:pt x="784" y="36"/>
                    </a:lnTo>
                    <a:lnTo>
                      <a:pt x="810" y="52"/>
                    </a:lnTo>
                    <a:lnTo>
                      <a:pt x="838" y="70"/>
                    </a:lnTo>
                    <a:lnTo>
                      <a:pt x="864" y="90"/>
                    </a:lnTo>
                    <a:lnTo>
                      <a:pt x="890" y="114"/>
                    </a:lnTo>
                    <a:lnTo>
                      <a:pt x="916" y="138"/>
                    </a:lnTo>
                    <a:lnTo>
                      <a:pt x="970" y="194"/>
                    </a:lnTo>
                    <a:lnTo>
                      <a:pt x="1026" y="256"/>
                    </a:lnTo>
                    <a:lnTo>
                      <a:pt x="1088" y="326"/>
                    </a:lnTo>
                    <a:lnTo>
                      <a:pt x="1088" y="326"/>
                    </a:lnTo>
                    <a:lnTo>
                      <a:pt x="1106" y="342"/>
                    </a:lnTo>
                    <a:lnTo>
                      <a:pt x="1122" y="352"/>
                    </a:lnTo>
                    <a:lnTo>
                      <a:pt x="1138" y="358"/>
                    </a:lnTo>
                    <a:lnTo>
                      <a:pt x="1156" y="360"/>
                    </a:lnTo>
                    <a:lnTo>
                      <a:pt x="1172" y="358"/>
                    </a:lnTo>
                    <a:lnTo>
                      <a:pt x="1186" y="354"/>
                    </a:lnTo>
                    <a:lnTo>
                      <a:pt x="1202" y="346"/>
                    </a:lnTo>
                    <a:lnTo>
                      <a:pt x="1216" y="338"/>
                    </a:lnTo>
                    <a:lnTo>
                      <a:pt x="1228" y="328"/>
                    </a:lnTo>
                    <a:lnTo>
                      <a:pt x="1240" y="316"/>
                    </a:lnTo>
                    <a:lnTo>
                      <a:pt x="1258" y="296"/>
                    </a:lnTo>
                    <a:lnTo>
                      <a:pt x="1270" y="280"/>
                    </a:lnTo>
                    <a:lnTo>
                      <a:pt x="1274" y="274"/>
                    </a:lnTo>
                    <a:lnTo>
                      <a:pt x="1274" y="274"/>
                    </a:lnTo>
                    <a:lnTo>
                      <a:pt x="1074" y="476"/>
                    </a:lnTo>
                    <a:lnTo>
                      <a:pt x="1074" y="476"/>
                    </a:lnTo>
                    <a:lnTo>
                      <a:pt x="984" y="566"/>
                    </a:lnTo>
                    <a:lnTo>
                      <a:pt x="934" y="614"/>
                    </a:lnTo>
                    <a:lnTo>
                      <a:pt x="908" y="638"/>
                    </a:lnTo>
                    <a:lnTo>
                      <a:pt x="882" y="660"/>
                    </a:lnTo>
                    <a:lnTo>
                      <a:pt x="854" y="680"/>
                    </a:lnTo>
                    <a:lnTo>
                      <a:pt x="826" y="700"/>
                    </a:lnTo>
                    <a:lnTo>
                      <a:pt x="796" y="716"/>
                    </a:lnTo>
                    <a:lnTo>
                      <a:pt x="766" y="732"/>
                    </a:lnTo>
                    <a:lnTo>
                      <a:pt x="734" y="744"/>
                    </a:lnTo>
                    <a:lnTo>
                      <a:pt x="700" y="754"/>
                    </a:lnTo>
                    <a:lnTo>
                      <a:pt x="666" y="762"/>
                    </a:lnTo>
                    <a:lnTo>
                      <a:pt x="632" y="764"/>
                    </a:lnTo>
                    <a:lnTo>
                      <a:pt x="632" y="764"/>
                    </a:lnTo>
                    <a:lnTo>
                      <a:pt x="302" y="764"/>
                    </a:lnTo>
                    <a:lnTo>
                      <a:pt x="0" y="764"/>
                    </a:lnTo>
                    <a:lnTo>
                      <a:pt x="0" y="0"/>
                    </a:lnTo>
                    <a:lnTo>
                      <a:pt x="0" y="0"/>
                    </a:lnTo>
                    <a:lnTo>
                      <a:pt x="632" y="0"/>
                    </a:lnTo>
                    <a:lnTo>
                      <a:pt x="632" y="0"/>
                    </a:lnTo>
                    <a:close/>
                  </a:path>
                </a:pathLst>
              </a:custGeom>
              <a:solidFill>
                <a:schemeClr val="bg2"/>
              </a:solidFill>
              <a:ln>
                <a:solidFill>
                  <a:schemeClr val="tx2"/>
                </a:solidFill>
              </a:ln>
            </p:spPr>
            <p:txBody>
              <a:bodyPr vert="horz" wrap="square" lIns="82935" tIns="41468" rIns="82935" bIns="41468"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marL="0" marR="0" lvl="0" indent="0" algn="l" defTabSz="924073" rtl="0" eaLnBrk="1" fontAlgn="auto" latinLnBrk="0" hangingPunct="1">
                  <a:lnSpc>
                    <a:spcPct val="100000"/>
                  </a:lnSpc>
                  <a:spcBef>
                    <a:spcPts val="0"/>
                  </a:spcBef>
                  <a:spcAft>
                    <a:spcPts val="0"/>
                  </a:spcAft>
                  <a:buClrTx/>
                  <a:buSzTx/>
                  <a:buFontTx/>
                  <a:buNone/>
                  <a:tabLst/>
                  <a:defRPr/>
                </a:pPr>
                <a:endParaRPr kumimoji="0" lang="en-GB" sz="1814" b="0" i="0" u="none" strike="noStrike" kern="1200" cap="none" spc="0" normalizeH="0" baseline="0" noProof="0">
                  <a:ln>
                    <a:noFill/>
                  </a:ln>
                  <a:solidFill>
                    <a:srgbClr val="000000"/>
                  </a:solidFill>
                  <a:effectLst/>
                  <a:uLnTx/>
                  <a:uFillTx/>
                  <a:latin typeface="Arial"/>
                  <a:ea typeface="+mn-ea"/>
                  <a:cs typeface="+mn-cs"/>
                </a:endParaRPr>
              </a:p>
            </p:txBody>
          </p:sp>
          <p:sp>
            <p:nvSpPr>
              <p:cNvPr id="10" name="Freeform 9"/>
              <p:cNvSpPr>
                <a:spLocks/>
              </p:cNvSpPr>
              <p:nvPr/>
            </p:nvSpPr>
            <p:spPr bwMode="auto">
              <a:xfrm>
                <a:off x="2560309" y="1975982"/>
                <a:ext cx="5464498" cy="1212850"/>
              </a:xfrm>
              <a:custGeom>
                <a:avLst/>
                <a:gdLst>
                  <a:gd name="T0" fmla="*/ 852 w 2970"/>
                  <a:gd name="T1" fmla="*/ 0 h 764"/>
                  <a:gd name="T2" fmla="*/ 852 w 2970"/>
                  <a:gd name="T3" fmla="*/ 0 h 764"/>
                  <a:gd name="T4" fmla="*/ 818 w 2970"/>
                  <a:gd name="T5" fmla="*/ 2 h 764"/>
                  <a:gd name="T6" fmla="*/ 784 w 2970"/>
                  <a:gd name="T7" fmla="*/ 8 h 764"/>
                  <a:gd name="T8" fmla="*/ 750 w 2970"/>
                  <a:gd name="T9" fmla="*/ 18 h 764"/>
                  <a:gd name="T10" fmla="*/ 716 w 2970"/>
                  <a:gd name="T11" fmla="*/ 32 h 764"/>
                  <a:gd name="T12" fmla="*/ 684 w 2970"/>
                  <a:gd name="T13" fmla="*/ 48 h 764"/>
                  <a:gd name="T14" fmla="*/ 652 w 2970"/>
                  <a:gd name="T15" fmla="*/ 66 h 764"/>
                  <a:gd name="T16" fmla="*/ 620 w 2970"/>
                  <a:gd name="T17" fmla="*/ 88 h 764"/>
                  <a:gd name="T18" fmla="*/ 588 w 2970"/>
                  <a:gd name="T19" fmla="*/ 110 h 764"/>
                  <a:gd name="T20" fmla="*/ 558 w 2970"/>
                  <a:gd name="T21" fmla="*/ 134 h 764"/>
                  <a:gd name="T22" fmla="*/ 528 w 2970"/>
                  <a:gd name="T23" fmla="*/ 162 h 764"/>
                  <a:gd name="T24" fmla="*/ 500 w 2970"/>
                  <a:gd name="T25" fmla="*/ 188 h 764"/>
                  <a:gd name="T26" fmla="*/ 472 w 2970"/>
                  <a:gd name="T27" fmla="*/ 216 h 764"/>
                  <a:gd name="T28" fmla="*/ 418 w 2970"/>
                  <a:gd name="T29" fmla="*/ 274 h 764"/>
                  <a:gd name="T30" fmla="*/ 370 w 2970"/>
                  <a:gd name="T31" fmla="*/ 330 h 764"/>
                  <a:gd name="T32" fmla="*/ 370 w 2970"/>
                  <a:gd name="T33" fmla="*/ 330 h 764"/>
                  <a:gd name="T34" fmla="*/ 220 w 2970"/>
                  <a:gd name="T35" fmla="*/ 498 h 764"/>
                  <a:gd name="T36" fmla="*/ 104 w 2970"/>
                  <a:gd name="T37" fmla="*/ 626 h 764"/>
                  <a:gd name="T38" fmla="*/ 26 w 2970"/>
                  <a:gd name="T39" fmla="*/ 708 h 764"/>
                  <a:gd name="T40" fmla="*/ 0 w 2970"/>
                  <a:gd name="T41" fmla="*/ 736 h 764"/>
                  <a:gd name="T42" fmla="*/ 0 w 2970"/>
                  <a:gd name="T43" fmla="*/ 736 h 764"/>
                  <a:gd name="T44" fmla="*/ 392 w 2970"/>
                  <a:gd name="T45" fmla="*/ 456 h 764"/>
                  <a:gd name="T46" fmla="*/ 392 w 2970"/>
                  <a:gd name="T47" fmla="*/ 456 h 764"/>
                  <a:gd name="T48" fmla="*/ 430 w 2970"/>
                  <a:gd name="T49" fmla="*/ 500 h 764"/>
                  <a:gd name="T50" fmla="*/ 474 w 2970"/>
                  <a:gd name="T51" fmla="*/ 548 h 764"/>
                  <a:gd name="T52" fmla="*/ 528 w 2970"/>
                  <a:gd name="T53" fmla="*/ 600 h 764"/>
                  <a:gd name="T54" fmla="*/ 556 w 2970"/>
                  <a:gd name="T55" fmla="*/ 624 h 764"/>
                  <a:gd name="T56" fmla="*/ 586 w 2970"/>
                  <a:gd name="T57" fmla="*/ 650 h 764"/>
                  <a:gd name="T58" fmla="*/ 616 w 2970"/>
                  <a:gd name="T59" fmla="*/ 672 h 764"/>
                  <a:gd name="T60" fmla="*/ 648 w 2970"/>
                  <a:gd name="T61" fmla="*/ 694 h 764"/>
                  <a:gd name="T62" fmla="*/ 682 w 2970"/>
                  <a:gd name="T63" fmla="*/ 714 h 764"/>
                  <a:gd name="T64" fmla="*/ 714 w 2970"/>
                  <a:gd name="T65" fmla="*/ 732 h 764"/>
                  <a:gd name="T66" fmla="*/ 748 w 2970"/>
                  <a:gd name="T67" fmla="*/ 746 h 764"/>
                  <a:gd name="T68" fmla="*/ 782 w 2970"/>
                  <a:gd name="T69" fmla="*/ 756 h 764"/>
                  <a:gd name="T70" fmla="*/ 818 w 2970"/>
                  <a:gd name="T71" fmla="*/ 762 h 764"/>
                  <a:gd name="T72" fmla="*/ 852 w 2970"/>
                  <a:gd name="T73" fmla="*/ 764 h 764"/>
                  <a:gd name="T74" fmla="*/ 852 w 2970"/>
                  <a:gd name="T75" fmla="*/ 764 h 764"/>
                  <a:gd name="T76" fmla="*/ 2970 w 2970"/>
                  <a:gd name="T77" fmla="*/ 764 h 764"/>
                  <a:gd name="T78" fmla="*/ 2970 w 2970"/>
                  <a:gd name="T79" fmla="*/ 0 h 764"/>
                  <a:gd name="T80" fmla="*/ 2970 w 2970"/>
                  <a:gd name="T81" fmla="*/ 0 h 764"/>
                  <a:gd name="T82" fmla="*/ 852 w 2970"/>
                  <a:gd name="T83" fmla="*/ 0 h 764"/>
                  <a:gd name="T84" fmla="*/ 852 w 2970"/>
                  <a:gd name="T85"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70" h="764">
                    <a:moveTo>
                      <a:pt x="852" y="0"/>
                    </a:moveTo>
                    <a:lnTo>
                      <a:pt x="852" y="0"/>
                    </a:lnTo>
                    <a:lnTo>
                      <a:pt x="818" y="2"/>
                    </a:lnTo>
                    <a:lnTo>
                      <a:pt x="784" y="8"/>
                    </a:lnTo>
                    <a:lnTo>
                      <a:pt x="750" y="18"/>
                    </a:lnTo>
                    <a:lnTo>
                      <a:pt x="716" y="32"/>
                    </a:lnTo>
                    <a:lnTo>
                      <a:pt x="684" y="48"/>
                    </a:lnTo>
                    <a:lnTo>
                      <a:pt x="652" y="66"/>
                    </a:lnTo>
                    <a:lnTo>
                      <a:pt x="620" y="88"/>
                    </a:lnTo>
                    <a:lnTo>
                      <a:pt x="588" y="110"/>
                    </a:lnTo>
                    <a:lnTo>
                      <a:pt x="558" y="134"/>
                    </a:lnTo>
                    <a:lnTo>
                      <a:pt x="528" y="162"/>
                    </a:lnTo>
                    <a:lnTo>
                      <a:pt x="500" y="188"/>
                    </a:lnTo>
                    <a:lnTo>
                      <a:pt x="472" y="216"/>
                    </a:lnTo>
                    <a:lnTo>
                      <a:pt x="418" y="274"/>
                    </a:lnTo>
                    <a:lnTo>
                      <a:pt x="370" y="330"/>
                    </a:lnTo>
                    <a:lnTo>
                      <a:pt x="370" y="330"/>
                    </a:lnTo>
                    <a:lnTo>
                      <a:pt x="220" y="498"/>
                    </a:lnTo>
                    <a:lnTo>
                      <a:pt x="104" y="626"/>
                    </a:lnTo>
                    <a:lnTo>
                      <a:pt x="26" y="708"/>
                    </a:lnTo>
                    <a:lnTo>
                      <a:pt x="0" y="736"/>
                    </a:lnTo>
                    <a:lnTo>
                      <a:pt x="0" y="736"/>
                    </a:lnTo>
                    <a:lnTo>
                      <a:pt x="392" y="456"/>
                    </a:lnTo>
                    <a:lnTo>
                      <a:pt x="392" y="456"/>
                    </a:lnTo>
                    <a:lnTo>
                      <a:pt x="430" y="500"/>
                    </a:lnTo>
                    <a:lnTo>
                      <a:pt x="474" y="548"/>
                    </a:lnTo>
                    <a:lnTo>
                      <a:pt x="528" y="600"/>
                    </a:lnTo>
                    <a:lnTo>
                      <a:pt x="556" y="624"/>
                    </a:lnTo>
                    <a:lnTo>
                      <a:pt x="586" y="650"/>
                    </a:lnTo>
                    <a:lnTo>
                      <a:pt x="616" y="672"/>
                    </a:lnTo>
                    <a:lnTo>
                      <a:pt x="648" y="694"/>
                    </a:lnTo>
                    <a:lnTo>
                      <a:pt x="682" y="714"/>
                    </a:lnTo>
                    <a:lnTo>
                      <a:pt x="714" y="732"/>
                    </a:lnTo>
                    <a:lnTo>
                      <a:pt x="748" y="746"/>
                    </a:lnTo>
                    <a:lnTo>
                      <a:pt x="782" y="756"/>
                    </a:lnTo>
                    <a:lnTo>
                      <a:pt x="818" y="762"/>
                    </a:lnTo>
                    <a:lnTo>
                      <a:pt x="852" y="764"/>
                    </a:lnTo>
                    <a:lnTo>
                      <a:pt x="852" y="764"/>
                    </a:lnTo>
                    <a:lnTo>
                      <a:pt x="2970" y="764"/>
                    </a:lnTo>
                    <a:lnTo>
                      <a:pt x="2970" y="0"/>
                    </a:lnTo>
                    <a:lnTo>
                      <a:pt x="2970" y="0"/>
                    </a:lnTo>
                    <a:lnTo>
                      <a:pt x="852" y="0"/>
                    </a:lnTo>
                    <a:lnTo>
                      <a:pt x="852" y="0"/>
                    </a:lnTo>
                    <a:close/>
                  </a:path>
                </a:pathLst>
              </a:custGeom>
              <a:solidFill>
                <a:schemeClr val="tx2"/>
              </a:solidFill>
              <a:ln>
                <a:solidFill>
                  <a:schemeClr val="tx2"/>
                </a:solidFill>
              </a:ln>
            </p:spPr>
            <p:txBody>
              <a:bodyPr vert="horz" wrap="square" lIns="82935" tIns="41468" rIns="82935" bIns="41468"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marL="0" marR="0" lvl="0" indent="0" algn="l" defTabSz="924073" rtl="0" eaLnBrk="1" fontAlgn="auto" latinLnBrk="0" hangingPunct="1">
                  <a:lnSpc>
                    <a:spcPct val="100000"/>
                  </a:lnSpc>
                  <a:spcBef>
                    <a:spcPts val="0"/>
                  </a:spcBef>
                  <a:spcAft>
                    <a:spcPts val="0"/>
                  </a:spcAft>
                  <a:buClrTx/>
                  <a:buSzTx/>
                  <a:buFontTx/>
                  <a:buNone/>
                  <a:tabLst/>
                  <a:defRPr/>
                </a:pPr>
                <a:endParaRPr kumimoji="0" lang="en-GB" sz="1814" b="0" i="0" u="none" strike="noStrike" kern="1200" cap="none" spc="0" normalizeH="0" baseline="0" noProof="0">
                  <a:ln>
                    <a:noFill/>
                  </a:ln>
                  <a:solidFill>
                    <a:srgbClr val="000000"/>
                  </a:solidFill>
                  <a:effectLst/>
                  <a:uLnTx/>
                  <a:uFillTx/>
                  <a:latin typeface="Arial"/>
                  <a:ea typeface="+mn-ea"/>
                  <a:cs typeface="+mn-cs"/>
                </a:endParaRPr>
              </a:p>
            </p:txBody>
          </p:sp>
        </p:grpSp>
        <p:sp>
          <p:nvSpPr>
            <p:cNvPr id="6" name="Rectangle 5"/>
            <p:cNvSpPr/>
            <p:nvPr/>
          </p:nvSpPr>
          <p:spPr>
            <a:xfrm>
              <a:off x="3788547" y="2112614"/>
              <a:ext cx="4236260" cy="832815"/>
            </a:xfrm>
            <a:prstGeom prst="rect">
              <a:avLst/>
            </a:prstGeom>
          </p:spPr>
          <p:txBody>
            <a:bodyPr wrap="square">
              <a:spAutoFit/>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marL="0" marR="0" lvl="0" indent="0" algn="l" defTabSz="924073" rtl="0" eaLnBrk="1" fontAlgn="auto" latinLnBrk="0" hangingPunct="1">
                <a:lnSpc>
                  <a:spcPct val="100000"/>
                </a:lnSpc>
                <a:spcBef>
                  <a:spcPts val="0"/>
                </a:spcBef>
                <a:spcAft>
                  <a:spcPts val="544"/>
                </a:spcAft>
                <a:buClrTx/>
                <a:buSzTx/>
                <a:buFontTx/>
                <a:buNone/>
                <a:tabLst/>
                <a:defRPr/>
              </a:pPr>
              <a:r>
                <a:rPr kumimoji="0" lang="en-GB" sz="1200" b="0" i="0" u="none" strike="noStrike" kern="1200" cap="none" spc="0" normalizeH="0" baseline="0" noProof="0" dirty="0" smtClean="0">
                  <a:ln>
                    <a:noFill/>
                  </a:ln>
                  <a:solidFill>
                    <a:srgbClr val="FFFFFF"/>
                  </a:solidFill>
                  <a:effectLst/>
                  <a:uLnTx/>
                  <a:uFillTx/>
                  <a:latin typeface="Georgia" pitchFamily="18" charset="0"/>
                </a:rPr>
                <a:t>It represents the cash inflows</a:t>
              </a:r>
              <a:r>
                <a:rPr kumimoji="0" lang="en-GB" sz="1200" b="0" i="0" u="none" strike="noStrike" kern="1200" cap="none" spc="0" normalizeH="0" noProof="0" dirty="0" smtClean="0">
                  <a:ln>
                    <a:noFill/>
                  </a:ln>
                  <a:solidFill>
                    <a:srgbClr val="FFFFFF"/>
                  </a:solidFill>
                  <a:effectLst/>
                  <a:uLnTx/>
                  <a:uFillTx/>
                  <a:latin typeface="Georgia" pitchFamily="18" charset="0"/>
                </a:rPr>
                <a:t> and cash outflows by category (operating, investing and financing).</a:t>
              </a:r>
            </a:p>
            <a:p>
              <a:pPr marL="0" marR="0" lvl="0" indent="0" algn="l" defTabSz="924073" rtl="0" eaLnBrk="1" fontAlgn="auto" latinLnBrk="0" hangingPunct="1">
                <a:lnSpc>
                  <a:spcPct val="100000"/>
                </a:lnSpc>
                <a:spcBef>
                  <a:spcPts val="0"/>
                </a:spcBef>
                <a:spcAft>
                  <a:spcPts val="544"/>
                </a:spcAft>
                <a:buClrTx/>
                <a:buSzTx/>
                <a:buFontTx/>
                <a:buNone/>
                <a:tabLst/>
                <a:defRPr/>
              </a:pPr>
              <a:r>
                <a:rPr lang="en-GB" sz="1200" baseline="0" dirty="0" smtClean="0">
                  <a:solidFill>
                    <a:srgbClr val="FFFFFF"/>
                  </a:solidFill>
                  <a:latin typeface="Georgia" pitchFamily="18" charset="0"/>
                </a:rPr>
                <a:t>Cash</a:t>
              </a:r>
              <a:r>
                <a:rPr lang="en-GB" sz="1200" dirty="0" smtClean="0">
                  <a:solidFill>
                    <a:srgbClr val="FFFFFF"/>
                  </a:solidFill>
                  <a:latin typeface="Georgia" pitchFamily="18" charset="0"/>
                </a:rPr>
                <a:t> comprises of cash on hand and demand deposits.</a:t>
              </a:r>
            </a:p>
            <a:p>
              <a:pPr marL="0" marR="0" lvl="0" indent="0" algn="l" defTabSz="924073" rtl="0" eaLnBrk="1" fontAlgn="auto" latinLnBrk="0" hangingPunct="1">
                <a:lnSpc>
                  <a:spcPct val="100000"/>
                </a:lnSpc>
                <a:spcBef>
                  <a:spcPts val="0"/>
                </a:spcBef>
                <a:spcAft>
                  <a:spcPts val="544"/>
                </a:spcAft>
                <a:buClrTx/>
                <a:buSzTx/>
                <a:buFontTx/>
                <a:buNone/>
                <a:tabLst/>
                <a:defRPr/>
              </a:pPr>
              <a:r>
                <a:rPr kumimoji="0" lang="en-GB" sz="1200" b="0" i="0" u="none" strike="noStrike" kern="1200" cap="none" spc="0" normalizeH="0" baseline="0" noProof="0" dirty="0" smtClean="0">
                  <a:ln>
                    <a:noFill/>
                  </a:ln>
                  <a:solidFill>
                    <a:srgbClr val="FFFFFF"/>
                  </a:solidFill>
                  <a:effectLst/>
                  <a:uLnTx/>
                  <a:uFillTx/>
                  <a:latin typeface="Georgia" pitchFamily="18" charset="0"/>
                </a:rPr>
                <a:t>Cash</a:t>
              </a:r>
              <a:r>
                <a:rPr kumimoji="0" lang="en-GB" sz="1200" b="0" i="0" u="none" strike="noStrike" kern="1200" cap="none" spc="0" normalizeH="0" noProof="0" dirty="0" smtClean="0">
                  <a:ln>
                    <a:noFill/>
                  </a:ln>
                  <a:solidFill>
                    <a:srgbClr val="FFFFFF"/>
                  </a:solidFill>
                  <a:effectLst/>
                  <a:uLnTx/>
                  <a:uFillTx/>
                  <a:latin typeface="Georgia" pitchFamily="18" charset="0"/>
                </a:rPr>
                <a:t> equivalents are short term, highly liquid investments that are readily convertible to known amounts of cash.</a:t>
              </a:r>
              <a:endParaRPr kumimoji="0" lang="en-GB" sz="1200" b="0" i="0" u="none" strike="noStrike" kern="1200" cap="none" spc="0" normalizeH="0" baseline="0" noProof="0" dirty="0">
                <a:ln>
                  <a:noFill/>
                </a:ln>
                <a:solidFill>
                  <a:srgbClr val="FFFFFF"/>
                </a:solidFill>
                <a:effectLst/>
                <a:uLnTx/>
                <a:uFillTx/>
                <a:latin typeface="Georgia" pitchFamily="18" charset="0"/>
              </a:endParaRPr>
            </a:p>
          </p:txBody>
        </p:sp>
        <p:sp>
          <p:nvSpPr>
            <p:cNvPr id="7" name="Rectangle 6"/>
            <p:cNvSpPr/>
            <p:nvPr/>
          </p:nvSpPr>
          <p:spPr>
            <a:xfrm>
              <a:off x="463552" y="2226218"/>
              <a:ext cx="2083321" cy="392319"/>
            </a:xfrm>
            <a:prstGeom prst="rect">
              <a:avLst/>
            </a:prstGeom>
          </p:spPr>
          <p:txBody>
            <a:bodyPr wrap="square">
              <a:spAutoFit/>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marL="0" marR="0" lvl="0" indent="0" algn="l" defTabSz="924073" rtl="0" eaLnBrk="1" fontAlgn="auto" latinLnBrk="0" hangingPunct="1">
                <a:lnSpc>
                  <a:spcPct val="100000"/>
                </a:lnSpc>
                <a:spcBef>
                  <a:spcPts val="0"/>
                </a:spcBef>
                <a:spcAft>
                  <a:spcPts val="0"/>
                </a:spcAft>
                <a:buClrTx/>
                <a:buSzTx/>
                <a:buFontTx/>
                <a:buNone/>
                <a:tabLst/>
                <a:defRPr/>
              </a:pPr>
              <a:r>
                <a:rPr lang="en-GB" sz="1451" b="1" noProof="0" dirty="0" smtClean="0">
                  <a:solidFill>
                    <a:srgbClr val="DC6900"/>
                  </a:solidFill>
                  <a:latin typeface="Georgia" pitchFamily="18" charset="0"/>
                </a:rPr>
                <a:t>Cash flow statement (IPSAS 2)</a:t>
              </a:r>
              <a:endParaRPr kumimoji="0" lang="en-GB" sz="1451" b="0" i="0" u="none" strike="noStrike" kern="1200" cap="none" spc="0" normalizeH="0" baseline="0" noProof="0" dirty="0">
                <a:ln>
                  <a:noFill/>
                </a:ln>
                <a:solidFill>
                  <a:srgbClr val="DC6900"/>
                </a:solidFill>
                <a:effectLst/>
                <a:uLnTx/>
                <a:uFillTx/>
                <a:latin typeface="Georgia" pitchFamily="18" charset="0"/>
                <a:ea typeface="+mn-ea"/>
                <a:cs typeface="+mn-cs"/>
              </a:endParaRPr>
            </a:p>
          </p:txBody>
        </p:sp>
        <p:sp>
          <p:nvSpPr>
            <p:cNvPr id="8" name="Rectangle 7"/>
            <p:cNvSpPr/>
            <p:nvPr/>
          </p:nvSpPr>
          <p:spPr>
            <a:xfrm>
              <a:off x="478329" y="2016951"/>
              <a:ext cx="1152128" cy="246483"/>
            </a:xfrm>
            <a:prstGeom prst="rect">
              <a:avLst/>
            </a:prstGeom>
          </p:spPr>
          <p:txBody>
            <a:bodyPr wrap="square">
              <a:spAutoFit/>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marL="0" marR="0" lvl="0" indent="0" algn="l" defTabSz="924073"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rgbClr val="DC6900"/>
                  </a:solidFill>
                  <a:effectLst/>
                  <a:uLnTx/>
                  <a:uFillTx/>
                  <a:latin typeface="Georgia" pitchFamily="18" charset="0"/>
                  <a:ea typeface="+mn-ea"/>
                  <a:cs typeface="+mn-cs"/>
                </a:rPr>
                <a:t>04</a:t>
              </a:r>
              <a:endParaRPr kumimoji="0" lang="en-GB" sz="1600" b="0" i="0" u="none" strike="noStrike" kern="1200" cap="none" spc="0" normalizeH="0" baseline="0" noProof="0" dirty="0">
                <a:ln>
                  <a:noFill/>
                </a:ln>
                <a:solidFill>
                  <a:srgbClr val="DC6900"/>
                </a:solidFill>
                <a:effectLst/>
                <a:uLnTx/>
                <a:uFillTx/>
                <a:latin typeface="Georgia" pitchFamily="18" charset="0"/>
                <a:ea typeface="+mn-ea"/>
                <a:cs typeface="+mn-cs"/>
              </a:endParaRPr>
            </a:p>
          </p:txBody>
        </p:sp>
      </p:grpSp>
      <p:grpSp>
        <p:nvGrpSpPr>
          <p:cNvPr id="11" name="Group 10"/>
          <p:cNvGrpSpPr/>
          <p:nvPr/>
        </p:nvGrpSpPr>
        <p:grpSpPr>
          <a:xfrm>
            <a:off x="925756" y="3187084"/>
            <a:ext cx="10785392" cy="1176031"/>
            <a:chOff x="554038" y="3247769"/>
            <a:chExt cx="6080125" cy="1296629"/>
          </a:xfrm>
        </p:grpSpPr>
        <p:grpSp>
          <p:nvGrpSpPr>
            <p:cNvPr id="12" name="Group 11"/>
            <p:cNvGrpSpPr/>
            <p:nvPr/>
          </p:nvGrpSpPr>
          <p:grpSpPr>
            <a:xfrm>
              <a:off x="554038" y="3276575"/>
              <a:ext cx="6080125" cy="1198163"/>
              <a:chOff x="554038" y="1908175"/>
              <a:chExt cx="6080125" cy="1308100"/>
            </a:xfrm>
          </p:grpSpPr>
          <p:sp>
            <p:nvSpPr>
              <p:cNvPr id="16" name="Freeform 6"/>
              <p:cNvSpPr>
                <a:spLocks/>
              </p:cNvSpPr>
              <p:nvPr/>
            </p:nvSpPr>
            <p:spPr bwMode="auto">
              <a:xfrm>
                <a:off x="554038" y="2003425"/>
                <a:ext cx="2022475" cy="1212850"/>
              </a:xfrm>
              <a:custGeom>
                <a:avLst/>
                <a:gdLst>
                  <a:gd name="T0" fmla="*/ 632 w 1274"/>
                  <a:gd name="T1" fmla="*/ 0 h 764"/>
                  <a:gd name="T2" fmla="*/ 632 w 1274"/>
                  <a:gd name="T3" fmla="*/ 0 h 764"/>
                  <a:gd name="T4" fmla="*/ 664 w 1274"/>
                  <a:gd name="T5" fmla="*/ 2 h 764"/>
                  <a:gd name="T6" fmla="*/ 696 w 1274"/>
                  <a:gd name="T7" fmla="*/ 6 h 764"/>
                  <a:gd name="T8" fmla="*/ 726 w 1274"/>
                  <a:gd name="T9" fmla="*/ 14 h 764"/>
                  <a:gd name="T10" fmla="*/ 756 w 1274"/>
                  <a:gd name="T11" fmla="*/ 24 h 764"/>
                  <a:gd name="T12" fmla="*/ 784 w 1274"/>
                  <a:gd name="T13" fmla="*/ 36 h 764"/>
                  <a:gd name="T14" fmla="*/ 810 w 1274"/>
                  <a:gd name="T15" fmla="*/ 52 h 764"/>
                  <a:gd name="T16" fmla="*/ 838 w 1274"/>
                  <a:gd name="T17" fmla="*/ 70 h 764"/>
                  <a:gd name="T18" fmla="*/ 864 w 1274"/>
                  <a:gd name="T19" fmla="*/ 90 h 764"/>
                  <a:gd name="T20" fmla="*/ 890 w 1274"/>
                  <a:gd name="T21" fmla="*/ 114 h 764"/>
                  <a:gd name="T22" fmla="*/ 916 w 1274"/>
                  <a:gd name="T23" fmla="*/ 138 h 764"/>
                  <a:gd name="T24" fmla="*/ 970 w 1274"/>
                  <a:gd name="T25" fmla="*/ 194 h 764"/>
                  <a:gd name="T26" fmla="*/ 1026 w 1274"/>
                  <a:gd name="T27" fmla="*/ 256 h 764"/>
                  <a:gd name="T28" fmla="*/ 1088 w 1274"/>
                  <a:gd name="T29" fmla="*/ 326 h 764"/>
                  <a:gd name="T30" fmla="*/ 1088 w 1274"/>
                  <a:gd name="T31" fmla="*/ 326 h 764"/>
                  <a:gd name="T32" fmla="*/ 1106 w 1274"/>
                  <a:gd name="T33" fmla="*/ 342 h 764"/>
                  <a:gd name="T34" fmla="*/ 1122 w 1274"/>
                  <a:gd name="T35" fmla="*/ 352 h 764"/>
                  <a:gd name="T36" fmla="*/ 1138 w 1274"/>
                  <a:gd name="T37" fmla="*/ 358 h 764"/>
                  <a:gd name="T38" fmla="*/ 1156 w 1274"/>
                  <a:gd name="T39" fmla="*/ 360 h 764"/>
                  <a:gd name="T40" fmla="*/ 1172 w 1274"/>
                  <a:gd name="T41" fmla="*/ 358 h 764"/>
                  <a:gd name="T42" fmla="*/ 1186 w 1274"/>
                  <a:gd name="T43" fmla="*/ 354 h 764"/>
                  <a:gd name="T44" fmla="*/ 1202 w 1274"/>
                  <a:gd name="T45" fmla="*/ 346 h 764"/>
                  <a:gd name="T46" fmla="*/ 1216 w 1274"/>
                  <a:gd name="T47" fmla="*/ 338 h 764"/>
                  <a:gd name="T48" fmla="*/ 1228 w 1274"/>
                  <a:gd name="T49" fmla="*/ 328 h 764"/>
                  <a:gd name="T50" fmla="*/ 1240 w 1274"/>
                  <a:gd name="T51" fmla="*/ 316 h 764"/>
                  <a:gd name="T52" fmla="*/ 1258 w 1274"/>
                  <a:gd name="T53" fmla="*/ 296 h 764"/>
                  <a:gd name="T54" fmla="*/ 1270 w 1274"/>
                  <a:gd name="T55" fmla="*/ 280 h 764"/>
                  <a:gd name="T56" fmla="*/ 1274 w 1274"/>
                  <a:gd name="T57" fmla="*/ 274 h 764"/>
                  <a:gd name="T58" fmla="*/ 1274 w 1274"/>
                  <a:gd name="T59" fmla="*/ 274 h 764"/>
                  <a:gd name="T60" fmla="*/ 1074 w 1274"/>
                  <a:gd name="T61" fmla="*/ 476 h 764"/>
                  <a:gd name="T62" fmla="*/ 1074 w 1274"/>
                  <a:gd name="T63" fmla="*/ 476 h 764"/>
                  <a:gd name="T64" fmla="*/ 984 w 1274"/>
                  <a:gd name="T65" fmla="*/ 566 h 764"/>
                  <a:gd name="T66" fmla="*/ 934 w 1274"/>
                  <a:gd name="T67" fmla="*/ 614 h 764"/>
                  <a:gd name="T68" fmla="*/ 908 w 1274"/>
                  <a:gd name="T69" fmla="*/ 638 h 764"/>
                  <a:gd name="T70" fmla="*/ 882 w 1274"/>
                  <a:gd name="T71" fmla="*/ 660 h 764"/>
                  <a:gd name="T72" fmla="*/ 854 w 1274"/>
                  <a:gd name="T73" fmla="*/ 680 h 764"/>
                  <a:gd name="T74" fmla="*/ 826 w 1274"/>
                  <a:gd name="T75" fmla="*/ 700 h 764"/>
                  <a:gd name="T76" fmla="*/ 796 w 1274"/>
                  <a:gd name="T77" fmla="*/ 716 h 764"/>
                  <a:gd name="T78" fmla="*/ 766 w 1274"/>
                  <a:gd name="T79" fmla="*/ 732 h 764"/>
                  <a:gd name="T80" fmla="*/ 734 w 1274"/>
                  <a:gd name="T81" fmla="*/ 744 h 764"/>
                  <a:gd name="T82" fmla="*/ 700 w 1274"/>
                  <a:gd name="T83" fmla="*/ 754 h 764"/>
                  <a:gd name="T84" fmla="*/ 666 w 1274"/>
                  <a:gd name="T85" fmla="*/ 762 h 764"/>
                  <a:gd name="T86" fmla="*/ 632 w 1274"/>
                  <a:gd name="T87" fmla="*/ 764 h 764"/>
                  <a:gd name="T88" fmla="*/ 632 w 1274"/>
                  <a:gd name="T89" fmla="*/ 764 h 764"/>
                  <a:gd name="T90" fmla="*/ 302 w 1274"/>
                  <a:gd name="T91" fmla="*/ 764 h 764"/>
                  <a:gd name="T92" fmla="*/ 0 w 1274"/>
                  <a:gd name="T93" fmla="*/ 764 h 764"/>
                  <a:gd name="T94" fmla="*/ 0 w 1274"/>
                  <a:gd name="T95" fmla="*/ 0 h 764"/>
                  <a:gd name="T96" fmla="*/ 0 w 1274"/>
                  <a:gd name="T97" fmla="*/ 0 h 764"/>
                  <a:gd name="T98" fmla="*/ 632 w 1274"/>
                  <a:gd name="T99" fmla="*/ 0 h 764"/>
                  <a:gd name="T100" fmla="*/ 632 w 1274"/>
                  <a:gd name="T101"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74" h="764">
                    <a:moveTo>
                      <a:pt x="632" y="0"/>
                    </a:moveTo>
                    <a:lnTo>
                      <a:pt x="632" y="0"/>
                    </a:lnTo>
                    <a:lnTo>
                      <a:pt x="664" y="2"/>
                    </a:lnTo>
                    <a:lnTo>
                      <a:pt x="696" y="6"/>
                    </a:lnTo>
                    <a:lnTo>
                      <a:pt x="726" y="14"/>
                    </a:lnTo>
                    <a:lnTo>
                      <a:pt x="756" y="24"/>
                    </a:lnTo>
                    <a:lnTo>
                      <a:pt x="784" y="36"/>
                    </a:lnTo>
                    <a:lnTo>
                      <a:pt x="810" y="52"/>
                    </a:lnTo>
                    <a:lnTo>
                      <a:pt x="838" y="70"/>
                    </a:lnTo>
                    <a:lnTo>
                      <a:pt x="864" y="90"/>
                    </a:lnTo>
                    <a:lnTo>
                      <a:pt x="890" y="114"/>
                    </a:lnTo>
                    <a:lnTo>
                      <a:pt x="916" y="138"/>
                    </a:lnTo>
                    <a:lnTo>
                      <a:pt x="970" y="194"/>
                    </a:lnTo>
                    <a:lnTo>
                      <a:pt x="1026" y="256"/>
                    </a:lnTo>
                    <a:lnTo>
                      <a:pt x="1088" y="326"/>
                    </a:lnTo>
                    <a:lnTo>
                      <a:pt x="1088" y="326"/>
                    </a:lnTo>
                    <a:lnTo>
                      <a:pt x="1106" y="342"/>
                    </a:lnTo>
                    <a:lnTo>
                      <a:pt x="1122" y="352"/>
                    </a:lnTo>
                    <a:lnTo>
                      <a:pt x="1138" y="358"/>
                    </a:lnTo>
                    <a:lnTo>
                      <a:pt x="1156" y="360"/>
                    </a:lnTo>
                    <a:lnTo>
                      <a:pt x="1172" y="358"/>
                    </a:lnTo>
                    <a:lnTo>
                      <a:pt x="1186" y="354"/>
                    </a:lnTo>
                    <a:lnTo>
                      <a:pt x="1202" y="346"/>
                    </a:lnTo>
                    <a:lnTo>
                      <a:pt x="1216" y="338"/>
                    </a:lnTo>
                    <a:lnTo>
                      <a:pt x="1228" y="328"/>
                    </a:lnTo>
                    <a:lnTo>
                      <a:pt x="1240" y="316"/>
                    </a:lnTo>
                    <a:lnTo>
                      <a:pt x="1258" y="296"/>
                    </a:lnTo>
                    <a:lnTo>
                      <a:pt x="1270" y="280"/>
                    </a:lnTo>
                    <a:lnTo>
                      <a:pt x="1274" y="274"/>
                    </a:lnTo>
                    <a:lnTo>
                      <a:pt x="1274" y="274"/>
                    </a:lnTo>
                    <a:lnTo>
                      <a:pt x="1074" y="476"/>
                    </a:lnTo>
                    <a:lnTo>
                      <a:pt x="1074" y="476"/>
                    </a:lnTo>
                    <a:lnTo>
                      <a:pt x="984" y="566"/>
                    </a:lnTo>
                    <a:lnTo>
                      <a:pt x="934" y="614"/>
                    </a:lnTo>
                    <a:lnTo>
                      <a:pt x="908" y="638"/>
                    </a:lnTo>
                    <a:lnTo>
                      <a:pt x="882" y="660"/>
                    </a:lnTo>
                    <a:lnTo>
                      <a:pt x="854" y="680"/>
                    </a:lnTo>
                    <a:lnTo>
                      <a:pt x="826" y="700"/>
                    </a:lnTo>
                    <a:lnTo>
                      <a:pt x="796" y="716"/>
                    </a:lnTo>
                    <a:lnTo>
                      <a:pt x="766" y="732"/>
                    </a:lnTo>
                    <a:lnTo>
                      <a:pt x="734" y="744"/>
                    </a:lnTo>
                    <a:lnTo>
                      <a:pt x="700" y="754"/>
                    </a:lnTo>
                    <a:lnTo>
                      <a:pt x="666" y="762"/>
                    </a:lnTo>
                    <a:lnTo>
                      <a:pt x="632" y="764"/>
                    </a:lnTo>
                    <a:lnTo>
                      <a:pt x="632" y="764"/>
                    </a:lnTo>
                    <a:lnTo>
                      <a:pt x="302" y="764"/>
                    </a:lnTo>
                    <a:lnTo>
                      <a:pt x="0" y="764"/>
                    </a:lnTo>
                    <a:lnTo>
                      <a:pt x="0" y="0"/>
                    </a:lnTo>
                    <a:lnTo>
                      <a:pt x="0" y="0"/>
                    </a:lnTo>
                    <a:lnTo>
                      <a:pt x="632" y="0"/>
                    </a:lnTo>
                    <a:lnTo>
                      <a:pt x="632" y="0"/>
                    </a:lnTo>
                    <a:close/>
                  </a:path>
                </a:pathLst>
              </a:custGeom>
              <a:solidFill>
                <a:schemeClr val="bg2"/>
              </a:solidFill>
              <a:ln>
                <a:solidFill>
                  <a:srgbClr val="EB8C00"/>
                </a:solidFill>
              </a:ln>
            </p:spPr>
            <p:txBody>
              <a:bodyPr vert="horz" wrap="square" lIns="82935" tIns="41468" rIns="82935" bIns="41468" numCol="1" anchor="t" anchorCtr="0" compatLnSpc="1">
                <a:prstTxWarp prst="textNoShape">
                  <a:avLst/>
                </a:prstTxWarp>
              </a:bodyPr>
              <a:lstStyle/>
              <a:p>
                <a:pPr marL="0" marR="0" lvl="0" indent="0" algn="l" defTabSz="924073" rtl="0" eaLnBrk="1" fontAlgn="auto" latinLnBrk="0" hangingPunct="1">
                  <a:lnSpc>
                    <a:spcPct val="100000"/>
                  </a:lnSpc>
                  <a:spcBef>
                    <a:spcPts val="0"/>
                  </a:spcBef>
                  <a:spcAft>
                    <a:spcPts val="0"/>
                  </a:spcAft>
                  <a:buClrTx/>
                  <a:buSzTx/>
                  <a:buFontTx/>
                  <a:buNone/>
                  <a:tabLst/>
                  <a:defRPr/>
                </a:pPr>
                <a:endParaRPr kumimoji="0" lang="en-GB" sz="1814" b="0" i="0" u="none" strike="noStrike" kern="1200" cap="none" spc="0" normalizeH="0" baseline="0" noProof="0">
                  <a:ln>
                    <a:noFill/>
                  </a:ln>
                  <a:solidFill>
                    <a:srgbClr val="000000"/>
                  </a:solidFill>
                  <a:effectLst/>
                  <a:uLnTx/>
                  <a:uFillTx/>
                  <a:latin typeface="Arial"/>
                  <a:ea typeface="+mn-ea"/>
                  <a:cs typeface="+mn-cs"/>
                </a:endParaRPr>
              </a:p>
            </p:txBody>
          </p:sp>
          <p:sp>
            <p:nvSpPr>
              <p:cNvPr id="17" name="Freeform 7"/>
              <p:cNvSpPr>
                <a:spLocks/>
              </p:cNvSpPr>
              <p:nvPr/>
            </p:nvSpPr>
            <p:spPr bwMode="auto">
              <a:xfrm>
                <a:off x="1919288" y="1908175"/>
                <a:ext cx="4714875" cy="1212850"/>
              </a:xfrm>
              <a:custGeom>
                <a:avLst/>
                <a:gdLst>
                  <a:gd name="T0" fmla="*/ 852 w 2970"/>
                  <a:gd name="T1" fmla="*/ 0 h 764"/>
                  <a:gd name="T2" fmla="*/ 852 w 2970"/>
                  <a:gd name="T3" fmla="*/ 0 h 764"/>
                  <a:gd name="T4" fmla="*/ 818 w 2970"/>
                  <a:gd name="T5" fmla="*/ 2 h 764"/>
                  <a:gd name="T6" fmla="*/ 784 w 2970"/>
                  <a:gd name="T7" fmla="*/ 8 h 764"/>
                  <a:gd name="T8" fmla="*/ 750 w 2970"/>
                  <a:gd name="T9" fmla="*/ 18 h 764"/>
                  <a:gd name="T10" fmla="*/ 716 w 2970"/>
                  <a:gd name="T11" fmla="*/ 32 h 764"/>
                  <a:gd name="T12" fmla="*/ 684 w 2970"/>
                  <a:gd name="T13" fmla="*/ 48 h 764"/>
                  <a:gd name="T14" fmla="*/ 652 w 2970"/>
                  <a:gd name="T15" fmla="*/ 66 h 764"/>
                  <a:gd name="T16" fmla="*/ 620 w 2970"/>
                  <a:gd name="T17" fmla="*/ 88 h 764"/>
                  <a:gd name="T18" fmla="*/ 588 w 2970"/>
                  <a:gd name="T19" fmla="*/ 110 h 764"/>
                  <a:gd name="T20" fmla="*/ 558 w 2970"/>
                  <a:gd name="T21" fmla="*/ 134 h 764"/>
                  <a:gd name="T22" fmla="*/ 528 w 2970"/>
                  <a:gd name="T23" fmla="*/ 162 h 764"/>
                  <a:gd name="T24" fmla="*/ 500 w 2970"/>
                  <a:gd name="T25" fmla="*/ 188 h 764"/>
                  <a:gd name="T26" fmla="*/ 472 w 2970"/>
                  <a:gd name="T27" fmla="*/ 216 h 764"/>
                  <a:gd name="T28" fmla="*/ 418 w 2970"/>
                  <a:gd name="T29" fmla="*/ 274 h 764"/>
                  <a:gd name="T30" fmla="*/ 370 w 2970"/>
                  <a:gd name="T31" fmla="*/ 330 h 764"/>
                  <a:gd name="T32" fmla="*/ 370 w 2970"/>
                  <a:gd name="T33" fmla="*/ 330 h 764"/>
                  <a:gd name="T34" fmla="*/ 220 w 2970"/>
                  <a:gd name="T35" fmla="*/ 498 h 764"/>
                  <a:gd name="T36" fmla="*/ 104 w 2970"/>
                  <a:gd name="T37" fmla="*/ 626 h 764"/>
                  <a:gd name="T38" fmla="*/ 26 w 2970"/>
                  <a:gd name="T39" fmla="*/ 708 h 764"/>
                  <a:gd name="T40" fmla="*/ 0 w 2970"/>
                  <a:gd name="T41" fmla="*/ 736 h 764"/>
                  <a:gd name="T42" fmla="*/ 0 w 2970"/>
                  <a:gd name="T43" fmla="*/ 736 h 764"/>
                  <a:gd name="T44" fmla="*/ 392 w 2970"/>
                  <a:gd name="T45" fmla="*/ 456 h 764"/>
                  <a:gd name="T46" fmla="*/ 392 w 2970"/>
                  <a:gd name="T47" fmla="*/ 456 h 764"/>
                  <a:gd name="T48" fmla="*/ 430 w 2970"/>
                  <a:gd name="T49" fmla="*/ 500 h 764"/>
                  <a:gd name="T50" fmla="*/ 474 w 2970"/>
                  <a:gd name="T51" fmla="*/ 548 h 764"/>
                  <a:gd name="T52" fmla="*/ 528 w 2970"/>
                  <a:gd name="T53" fmla="*/ 600 h 764"/>
                  <a:gd name="T54" fmla="*/ 556 w 2970"/>
                  <a:gd name="T55" fmla="*/ 624 h 764"/>
                  <a:gd name="T56" fmla="*/ 586 w 2970"/>
                  <a:gd name="T57" fmla="*/ 650 h 764"/>
                  <a:gd name="T58" fmla="*/ 616 w 2970"/>
                  <a:gd name="T59" fmla="*/ 672 h 764"/>
                  <a:gd name="T60" fmla="*/ 648 w 2970"/>
                  <a:gd name="T61" fmla="*/ 694 h 764"/>
                  <a:gd name="T62" fmla="*/ 682 w 2970"/>
                  <a:gd name="T63" fmla="*/ 714 h 764"/>
                  <a:gd name="T64" fmla="*/ 714 w 2970"/>
                  <a:gd name="T65" fmla="*/ 732 h 764"/>
                  <a:gd name="T66" fmla="*/ 748 w 2970"/>
                  <a:gd name="T67" fmla="*/ 746 h 764"/>
                  <a:gd name="T68" fmla="*/ 782 w 2970"/>
                  <a:gd name="T69" fmla="*/ 756 h 764"/>
                  <a:gd name="T70" fmla="*/ 818 w 2970"/>
                  <a:gd name="T71" fmla="*/ 762 h 764"/>
                  <a:gd name="T72" fmla="*/ 852 w 2970"/>
                  <a:gd name="T73" fmla="*/ 764 h 764"/>
                  <a:gd name="T74" fmla="*/ 852 w 2970"/>
                  <a:gd name="T75" fmla="*/ 764 h 764"/>
                  <a:gd name="T76" fmla="*/ 2970 w 2970"/>
                  <a:gd name="T77" fmla="*/ 764 h 764"/>
                  <a:gd name="T78" fmla="*/ 2970 w 2970"/>
                  <a:gd name="T79" fmla="*/ 0 h 764"/>
                  <a:gd name="T80" fmla="*/ 2970 w 2970"/>
                  <a:gd name="T81" fmla="*/ 0 h 764"/>
                  <a:gd name="T82" fmla="*/ 852 w 2970"/>
                  <a:gd name="T83" fmla="*/ 0 h 764"/>
                  <a:gd name="T84" fmla="*/ 852 w 2970"/>
                  <a:gd name="T85"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70" h="764">
                    <a:moveTo>
                      <a:pt x="852" y="0"/>
                    </a:moveTo>
                    <a:lnTo>
                      <a:pt x="852" y="0"/>
                    </a:lnTo>
                    <a:lnTo>
                      <a:pt x="818" y="2"/>
                    </a:lnTo>
                    <a:lnTo>
                      <a:pt x="784" y="8"/>
                    </a:lnTo>
                    <a:lnTo>
                      <a:pt x="750" y="18"/>
                    </a:lnTo>
                    <a:lnTo>
                      <a:pt x="716" y="32"/>
                    </a:lnTo>
                    <a:lnTo>
                      <a:pt x="684" y="48"/>
                    </a:lnTo>
                    <a:lnTo>
                      <a:pt x="652" y="66"/>
                    </a:lnTo>
                    <a:lnTo>
                      <a:pt x="620" y="88"/>
                    </a:lnTo>
                    <a:lnTo>
                      <a:pt x="588" y="110"/>
                    </a:lnTo>
                    <a:lnTo>
                      <a:pt x="558" y="134"/>
                    </a:lnTo>
                    <a:lnTo>
                      <a:pt x="528" y="162"/>
                    </a:lnTo>
                    <a:lnTo>
                      <a:pt x="500" y="188"/>
                    </a:lnTo>
                    <a:lnTo>
                      <a:pt x="472" y="216"/>
                    </a:lnTo>
                    <a:lnTo>
                      <a:pt x="418" y="274"/>
                    </a:lnTo>
                    <a:lnTo>
                      <a:pt x="370" y="330"/>
                    </a:lnTo>
                    <a:lnTo>
                      <a:pt x="370" y="330"/>
                    </a:lnTo>
                    <a:lnTo>
                      <a:pt x="220" y="498"/>
                    </a:lnTo>
                    <a:lnTo>
                      <a:pt x="104" y="626"/>
                    </a:lnTo>
                    <a:lnTo>
                      <a:pt x="26" y="708"/>
                    </a:lnTo>
                    <a:lnTo>
                      <a:pt x="0" y="736"/>
                    </a:lnTo>
                    <a:lnTo>
                      <a:pt x="0" y="736"/>
                    </a:lnTo>
                    <a:lnTo>
                      <a:pt x="392" y="456"/>
                    </a:lnTo>
                    <a:lnTo>
                      <a:pt x="392" y="456"/>
                    </a:lnTo>
                    <a:lnTo>
                      <a:pt x="430" y="500"/>
                    </a:lnTo>
                    <a:lnTo>
                      <a:pt x="474" y="548"/>
                    </a:lnTo>
                    <a:lnTo>
                      <a:pt x="528" y="600"/>
                    </a:lnTo>
                    <a:lnTo>
                      <a:pt x="556" y="624"/>
                    </a:lnTo>
                    <a:lnTo>
                      <a:pt x="586" y="650"/>
                    </a:lnTo>
                    <a:lnTo>
                      <a:pt x="616" y="672"/>
                    </a:lnTo>
                    <a:lnTo>
                      <a:pt x="648" y="694"/>
                    </a:lnTo>
                    <a:lnTo>
                      <a:pt x="682" y="714"/>
                    </a:lnTo>
                    <a:lnTo>
                      <a:pt x="714" y="732"/>
                    </a:lnTo>
                    <a:lnTo>
                      <a:pt x="748" y="746"/>
                    </a:lnTo>
                    <a:lnTo>
                      <a:pt x="782" y="756"/>
                    </a:lnTo>
                    <a:lnTo>
                      <a:pt x="818" y="762"/>
                    </a:lnTo>
                    <a:lnTo>
                      <a:pt x="852" y="764"/>
                    </a:lnTo>
                    <a:lnTo>
                      <a:pt x="852" y="764"/>
                    </a:lnTo>
                    <a:lnTo>
                      <a:pt x="2970" y="764"/>
                    </a:lnTo>
                    <a:lnTo>
                      <a:pt x="2970" y="0"/>
                    </a:lnTo>
                    <a:lnTo>
                      <a:pt x="2970" y="0"/>
                    </a:lnTo>
                    <a:lnTo>
                      <a:pt x="852" y="0"/>
                    </a:lnTo>
                    <a:lnTo>
                      <a:pt x="852" y="0"/>
                    </a:lnTo>
                    <a:close/>
                  </a:path>
                </a:pathLst>
              </a:custGeom>
              <a:solidFill>
                <a:srgbClr val="EB8C00"/>
              </a:solidFill>
              <a:ln>
                <a:solidFill>
                  <a:srgbClr val="EB8C00"/>
                </a:solidFill>
              </a:ln>
            </p:spPr>
            <p:txBody>
              <a:bodyPr vert="horz" wrap="square" lIns="82935" tIns="41468" rIns="82935" bIns="41468" numCol="1" anchor="t" anchorCtr="0" compatLnSpc="1">
                <a:prstTxWarp prst="textNoShape">
                  <a:avLst/>
                </a:prstTxWarp>
              </a:bodyPr>
              <a:lstStyle/>
              <a:p>
                <a:pPr marL="0" marR="0" lvl="0" indent="0" algn="l" defTabSz="924073" rtl="0" eaLnBrk="1" fontAlgn="auto" latinLnBrk="0" hangingPunct="1">
                  <a:lnSpc>
                    <a:spcPct val="100000"/>
                  </a:lnSpc>
                  <a:spcBef>
                    <a:spcPts val="0"/>
                  </a:spcBef>
                  <a:spcAft>
                    <a:spcPts val="0"/>
                  </a:spcAft>
                  <a:buClrTx/>
                  <a:buSzTx/>
                  <a:buFontTx/>
                  <a:buNone/>
                  <a:tabLst/>
                  <a:defRPr/>
                </a:pPr>
                <a:endParaRPr kumimoji="0" lang="en-GB" sz="1814" b="0" i="0" u="none" strike="noStrike" kern="1200" cap="none" spc="0" normalizeH="0" baseline="0" noProof="0">
                  <a:ln>
                    <a:noFill/>
                  </a:ln>
                  <a:solidFill>
                    <a:srgbClr val="000000"/>
                  </a:solidFill>
                  <a:effectLst/>
                  <a:uLnTx/>
                  <a:uFillTx/>
                  <a:latin typeface="Arial"/>
                  <a:ea typeface="+mn-ea"/>
                  <a:cs typeface="+mn-cs"/>
                </a:endParaRPr>
              </a:p>
            </p:txBody>
          </p:sp>
        </p:grpSp>
        <p:sp>
          <p:nvSpPr>
            <p:cNvPr id="13" name="Rectangle 12"/>
            <p:cNvSpPr/>
            <p:nvPr/>
          </p:nvSpPr>
          <p:spPr>
            <a:xfrm>
              <a:off x="3232624" y="3368022"/>
              <a:ext cx="3384376" cy="712610"/>
            </a:xfrm>
            <a:prstGeom prst="rect">
              <a:avLst/>
            </a:prstGeom>
          </p:spPr>
          <p:txBody>
            <a:bodyPr wrap="square">
              <a:spAutoFit/>
            </a:bodyPr>
            <a:lstStyle/>
            <a:p>
              <a:pPr lvl="0" defTabSz="924073">
                <a:spcAft>
                  <a:spcPts val="544"/>
                </a:spcAft>
                <a:defRPr/>
              </a:pPr>
              <a:r>
                <a:rPr lang="en-GB" sz="1200" dirty="0" smtClean="0">
                  <a:solidFill>
                    <a:srgbClr val="FFFFFF"/>
                  </a:solidFill>
                  <a:latin typeface="Georgia" pitchFamily="18" charset="0"/>
                </a:rPr>
                <a:t>The statement is a comparison  of budget and actual shows the level of budget utilization in a given period. It should be presented for all entities that make their budgets publicly available. </a:t>
              </a:r>
              <a:endParaRPr lang="en-GB" sz="1200" dirty="0">
                <a:solidFill>
                  <a:srgbClr val="FFFFFF"/>
                </a:solidFill>
                <a:latin typeface="Georgia" pitchFamily="18" charset="0"/>
              </a:endParaRPr>
            </a:p>
          </p:txBody>
        </p:sp>
        <p:sp>
          <p:nvSpPr>
            <p:cNvPr id="14" name="Rectangle 13"/>
            <p:cNvSpPr/>
            <p:nvPr/>
          </p:nvSpPr>
          <p:spPr>
            <a:xfrm>
              <a:off x="603396" y="3457951"/>
              <a:ext cx="1152128" cy="1086447"/>
            </a:xfrm>
            <a:prstGeom prst="rect">
              <a:avLst/>
            </a:prstGeom>
          </p:spPr>
          <p:txBody>
            <a:bodyPr wrap="square">
              <a:spAutoFit/>
            </a:bodyPr>
            <a:lstStyle/>
            <a:p>
              <a:pPr marL="0" marR="0" lvl="0" indent="0" algn="l" defTabSz="924073" rtl="0" eaLnBrk="1" fontAlgn="auto" latinLnBrk="0" hangingPunct="1">
                <a:lnSpc>
                  <a:spcPct val="100000"/>
                </a:lnSpc>
                <a:spcBef>
                  <a:spcPts val="0"/>
                </a:spcBef>
                <a:spcAft>
                  <a:spcPts val="0"/>
                </a:spcAft>
                <a:buClrTx/>
                <a:buSzTx/>
                <a:buFontTx/>
                <a:buNone/>
                <a:tabLst/>
                <a:defRPr/>
              </a:pPr>
              <a:r>
                <a:rPr lang="en-GB" sz="1451" b="1" noProof="0" dirty="0" smtClean="0">
                  <a:solidFill>
                    <a:srgbClr val="EB8C00"/>
                  </a:solidFill>
                  <a:latin typeface="Georgia" pitchFamily="18" charset="0"/>
                </a:rPr>
                <a:t>Statement of comparison of budget  and actual (IPSAS 24)</a:t>
              </a:r>
              <a:endParaRPr kumimoji="0" lang="en-GB" sz="1451" b="0" i="0" u="none" strike="noStrike" kern="1200" cap="none" spc="0" normalizeH="0" baseline="0" noProof="0" dirty="0">
                <a:ln>
                  <a:noFill/>
                </a:ln>
                <a:solidFill>
                  <a:srgbClr val="EB8C00"/>
                </a:solidFill>
                <a:effectLst/>
                <a:uLnTx/>
                <a:uFillTx/>
                <a:latin typeface="Georgia" pitchFamily="18" charset="0"/>
                <a:ea typeface="+mn-ea"/>
                <a:cs typeface="+mn-cs"/>
              </a:endParaRPr>
            </a:p>
          </p:txBody>
        </p:sp>
        <p:sp>
          <p:nvSpPr>
            <p:cNvPr id="15" name="Rectangle 14"/>
            <p:cNvSpPr/>
            <p:nvPr/>
          </p:nvSpPr>
          <p:spPr>
            <a:xfrm>
              <a:off x="594172" y="3247769"/>
              <a:ext cx="1224136" cy="373272"/>
            </a:xfrm>
            <a:prstGeom prst="rect">
              <a:avLst/>
            </a:prstGeom>
          </p:spPr>
          <p:txBody>
            <a:bodyPr wrap="square">
              <a:spAutoFit/>
            </a:bodyPr>
            <a:lstStyle/>
            <a:p>
              <a:pPr marL="0" marR="0" lvl="0" indent="0" algn="l" defTabSz="924073"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rgbClr val="EB8C00"/>
                  </a:solidFill>
                  <a:effectLst/>
                  <a:uLnTx/>
                  <a:uFillTx/>
                  <a:latin typeface="Georgia" pitchFamily="18" charset="0"/>
                  <a:ea typeface="+mn-ea"/>
                  <a:cs typeface="+mn-cs"/>
                </a:rPr>
                <a:t>05</a:t>
              </a:r>
              <a:endParaRPr kumimoji="0" lang="en-GB" sz="1600" b="0" i="0" u="none" strike="noStrike" kern="1200" cap="none" spc="0" normalizeH="0" baseline="0" noProof="0" dirty="0">
                <a:ln>
                  <a:noFill/>
                </a:ln>
                <a:solidFill>
                  <a:srgbClr val="EB8C00"/>
                </a:solidFill>
                <a:effectLst/>
                <a:uLnTx/>
                <a:uFillTx/>
                <a:latin typeface="Georgia" pitchFamily="18" charset="0"/>
                <a:ea typeface="+mn-ea"/>
                <a:cs typeface="+mn-cs"/>
              </a:endParaRPr>
            </a:p>
          </p:txBody>
        </p:sp>
      </p:grpSp>
      <p:grpSp>
        <p:nvGrpSpPr>
          <p:cNvPr id="26" name="Group 25"/>
          <p:cNvGrpSpPr/>
          <p:nvPr/>
        </p:nvGrpSpPr>
        <p:grpSpPr>
          <a:xfrm>
            <a:off x="925756" y="4824371"/>
            <a:ext cx="10785392" cy="1112850"/>
            <a:chOff x="554038" y="3247769"/>
            <a:chExt cx="6080125" cy="1226969"/>
          </a:xfrm>
        </p:grpSpPr>
        <p:grpSp>
          <p:nvGrpSpPr>
            <p:cNvPr id="27" name="Group 26"/>
            <p:cNvGrpSpPr/>
            <p:nvPr/>
          </p:nvGrpSpPr>
          <p:grpSpPr>
            <a:xfrm>
              <a:off x="554038" y="3276575"/>
              <a:ext cx="6080125" cy="1198163"/>
              <a:chOff x="554038" y="1908175"/>
              <a:chExt cx="6080125" cy="1308100"/>
            </a:xfrm>
          </p:grpSpPr>
          <p:sp>
            <p:nvSpPr>
              <p:cNvPr id="31" name="Freeform 6"/>
              <p:cNvSpPr>
                <a:spLocks/>
              </p:cNvSpPr>
              <p:nvPr/>
            </p:nvSpPr>
            <p:spPr bwMode="auto">
              <a:xfrm>
                <a:off x="554038" y="2003425"/>
                <a:ext cx="2022475" cy="1212850"/>
              </a:xfrm>
              <a:custGeom>
                <a:avLst/>
                <a:gdLst>
                  <a:gd name="T0" fmla="*/ 632 w 1274"/>
                  <a:gd name="T1" fmla="*/ 0 h 764"/>
                  <a:gd name="T2" fmla="*/ 632 w 1274"/>
                  <a:gd name="T3" fmla="*/ 0 h 764"/>
                  <a:gd name="T4" fmla="*/ 664 w 1274"/>
                  <a:gd name="T5" fmla="*/ 2 h 764"/>
                  <a:gd name="T6" fmla="*/ 696 w 1274"/>
                  <a:gd name="T7" fmla="*/ 6 h 764"/>
                  <a:gd name="T8" fmla="*/ 726 w 1274"/>
                  <a:gd name="T9" fmla="*/ 14 h 764"/>
                  <a:gd name="T10" fmla="*/ 756 w 1274"/>
                  <a:gd name="T11" fmla="*/ 24 h 764"/>
                  <a:gd name="T12" fmla="*/ 784 w 1274"/>
                  <a:gd name="T13" fmla="*/ 36 h 764"/>
                  <a:gd name="T14" fmla="*/ 810 w 1274"/>
                  <a:gd name="T15" fmla="*/ 52 h 764"/>
                  <a:gd name="T16" fmla="*/ 838 w 1274"/>
                  <a:gd name="T17" fmla="*/ 70 h 764"/>
                  <a:gd name="T18" fmla="*/ 864 w 1274"/>
                  <a:gd name="T19" fmla="*/ 90 h 764"/>
                  <a:gd name="T20" fmla="*/ 890 w 1274"/>
                  <a:gd name="T21" fmla="*/ 114 h 764"/>
                  <a:gd name="T22" fmla="*/ 916 w 1274"/>
                  <a:gd name="T23" fmla="*/ 138 h 764"/>
                  <a:gd name="T24" fmla="*/ 970 w 1274"/>
                  <a:gd name="T25" fmla="*/ 194 h 764"/>
                  <a:gd name="T26" fmla="*/ 1026 w 1274"/>
                  <a:gd name="T27" fmla="*/ 256 h 764"/>
                  <a:gd name="T28" fmla="*/ 1088 w 1274"/>
                  <a:gd name="T29" fmla="*/ 326 h 764"/>
                  <a:gd name="T30" fmla="*/ 1088 w 1274"/>
                  <a:gd name="T31" fmla="*/ 326 h 764"/>
                  <a:gd name="T32" fmla="*/ 1106 w 1274"/>
                  <a:gd name="T33" fmla="*/ 342 h 764"/>
                  <a:gd name="T34" fmla="*/ 1122 w 1274"/>
                  <a:gd name="T35" fmla="*/ 352 h 764"/>
                  <a:gd name="T36" fmla="*/ 1138 w 1274"/>
                  <a:gd name="T37" fmla="*/ 358 h 764"/>
                  <a:gd name="T38" fmla="*/ 1156 w 1274"/>
                  <a:gd name="T39" fmla="*/ 360 h 764"/>
                  <a:gd name="T40" fmla="*/ 1172 w 1274"/>
                  <a:gd name="T41" fmla="*/ 358 h 764"/>
                  <a:gd name="T42" fmla="*/ 1186 w 1274"/>
                  <a:gd name="T43" fmla="*/ 354 h 764"/>
                  <a:gd name="T44" fmla="*/ 1202 w 1274"/>
                  <a:gd name="T45" fmla="*/ 346 h 764"/>
                  <a:gd name="T46" fmla="*/ 1216 w 1274"/>
                  <a:gd name="T47" fmla="*/ 338 h 764"/>
                  <a:gd name="T48" fmla="*/ 1228 w 1274"/>
                  <a:gd name="T49" fmla="*/ 328 h 764"/>
                  <a:gd name="T50" fmla="*/ 1240 w 1274"/>
                  <a:gd name="T51" fmla="*/ 316 h 764"/>
                  <a:gd name="T52" fmla="*/ 1258 w 1274"/>
                  <a:gd name="T53" fmla="*/ 296 h 764"/>
                  <a:gd name="T54" fmla="*/ 1270 w 1274"/>
                  <a:gd name="T55" fmla="*/ 280 h 764"/>
                  <a:gd name="T56" fmla="*/ 1274 w 1274"/>
                  <a:gd name="T57" fmla="*/ 274 h 764"/>
                  <a:gd name="T58" fmla="*/ 1274 w 1274"/>
                  <a:gd name="T59" fmla="*/ 274 h 764"/>
                  <a:gd name="T60" fmla="*/ 1074 w 1274"/>
                  <a:gd name="T61" fmla="*/ 476 h 764"/>
                  <a:gd name="T62" fmla="*/ 1074 w 1274"/>
                  <a:gd name="T63" fmla="*/ 476 h 764"/>
                  <a:gd name="T64" fmla="*/ 984 w 1274"/>
                  <a:gd name="T65" fmla="*/ 566 h 764"/>
                  <a:gd name="T66" fmla="*/ 934 w 1274"/>
                  <a:gd name="T67" fmla="*/ 614 h 764"/>
                  <a:gd name="T68" fmla="*/ 908 w 1274"/>
                  <a:gd name="T69" fmla="*/ 638 h 764"/>
                  <a:gd name="T70" fmla="*/ 882 w 1274"/>
                  <a:gd name="T71" fmla="*/ 660 h 764"/>
                  <a:gd name="T72" fmla="*/ 854 w 1274"/>
                  <a:gd name="T73" fmla="*/ 680 h 764"/>
                  <a:gd name="T74" fmla="*/ 826 w 1274"/>
                  <a:gd name="T75" fmla="*/ 700 h 764"/>
                  <a:gd name="T76" fmla="*/ 796 w 1274"/>
                  <a:gd name="T77" fmla="*/ 716 h 764"/>
                  <a:gd name="T78" fmla="*/ 766 w 1274"/>
                  <a:gd name="T79" fmla="*/ 732 h 764"/>
                  <a:gd name="T80" fmla="*/ 734 w 1274"/>
                  <a:gd name="T81" fmla="*/ 744 h 764"/>
                  <a:gd name="T82" fmla="*/ 700 w 1274"/>
                  <a:gd name="T83" fmla="*/ 754 h 764"/>
                  <a:gd name="T84" fmla="*/ 666 w 1274"/>
                  <a:gd name="T85" fmla="*/ 762 h 764"/>
                  <a:gd name="T86" fmla="*/ 632 w 1274"/>
                  <a:gd name="T87" fmla="*/ 764 h 764"/>
                  <a:gd name="T88" fmla="*/ 632 w 1274"/>
                  <a:gd name="T89" fmla="*/ 764 h 764"/>
                  <a:gd name="T90" fmla="*/ 302 w 1274"/>
                  <a:gd name="T91" fmla="*/ 764 h 764"/>
                  <a:gd name="T92" fmla="*/ 0 w 1274"/>
                  <a:gd name="T93" fmla="*/ 764 h 764"/>
                  <a:gd name="T94" fmla="*/ 0 w 1274"/>
                  <a:gd name="T95" fmla="*/ 0 h 764"/>
                  <a:gd name="T96" fmla="*/ 0 w 1274"/>
                  <a:gd name="T97" fmla="*/ 0 h 764"/>
                  <a:gd name="T98" fmla="*/ 632 w 1274"/>
                  <a:gd name="T99" fmla="*/ 0 h 764"/>
                  <a:gd name="T100" fmla="*/ 632 w 1274"/>
                  <a:gd name="T101"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74" h="764">
                    <a:moveTo>
                      <a:pt x="632" y="0"/>
                    </a:moveTo>
                    <a:lnTo>
                      <a:pt x="632" y="0"/>
                    </a:lnTo>
                    <a:lnTo>
                      <a:pt x="664" y="2"/>
                    </a:lnTo>
                    <a:lnTo>
                      <a:pt x="696" y="6"/>
                    </a:lnTo>
                    <a:lnTo>
                      <a:pt x="726" y="14"/>
                    </a:lnTo>
                    <a:lnTo>
                      <a:pt x="756" y="24"/>
                    </a:lnTo>
                    <a:lnTo>
                      <a:pt x="784" y="36"/>
                    </a:lnTo>
                    <a:lnTo>
                      <a:pt x="810" y="52"/>
                    </a:lnTo>
                    <a:lnTo>
                      <a:pt x="838" y="70"/>
                    </a:lnTo>
                    <a:lnTo>
                      <a:pt x="864" y="90"/>
                    </a:lnTo>
                    <a:lnTo>
                      <a:pt x="890" y="114"/>
                    </a:lnTo>
                    <a:lnTo>
                      <a:pt x="916" y="138"/>
                    </a:lnTo>
                    <a:lnTo>
                      <a:pt x="970" y="194"/>
                    </a:lnTo>
                    <a:lnTo>
                      <a:pt x="1026" y="256"/>
                    </a:lnTo>
                    <a:lnTo>
                      <a:pt x="1088" y="326"/>
                    </a:lnTo>
                    <a:lnTo>
                      <a:pt x="1088" y="326"/>
                    </a:lnTo>
                    <a:lnTo>
                      <a:pt x="1106" y="342"/>
                    </a:lnTo>
                    <a:lnTo>
                      <a:pt x="1122" y="352"/>
                    </a:lnTo>
                    <a:lnTo>
                      <a:pt x="1138" y="358"/>
                    </a:lnTo>
                    <a:lnTo>
                      <a:pt x="1156" y="360"/>
                    </a:lnTo>
                    <a:lnTo>
                      <a:pt x="1172" y="358"/>
                    </a:lnTo>
                    <a:lnTo>
                      <a:pt x="1186" y="354"/>
                    </a:lnTo>
                    <a:lnTo>
                      <a:pt x="1202" y="346"/>
                    </a:lnTo>
                    <a:lnTo>
                      <a:pt x="1216" y="338"/>
                    </a:lnTo>
                    <a:lnTo>
                      <a:pt x="1228" y="328"/>
                    </a:lnTo>
                    <a:lnTo>
                      <a:pt x="1240" y="316"/>
                    </a:lnTo>
                    <a:lnTo>
                      <a:pt x="1258" y="296"/>
                    </a:lnTo>
                    <a:lnTo>
                      <a:pt x="1270" y="280"/>
                    </a:lnTo>
                    <a:lnTo>
                      <a:pt x="1274" y="274"/>
                    </a:lnTo>
                    <a:lnTo>
                      <a:pt x="1274" y="274"/>
                    </a:lnTo>
                    <a:lnTo>
                      <a:pt x="1074" y="476"/>
                    </a:lnTo>
                    <a:lnTo>
                      <a:pt x="1074" y="476"/>
                    </a:lnTo>
                    <a:lnTo>
                      <a:pt x="984" y="566"/>
                    </a:lnTo>
                    <a:lnTo>
                      <a:pt x="934" y="614"/>
                    </a:lnTo>
                    <a:lnTo>
                      <a:pt x="908" y="638"/>
                    </a:lnTo>
                    <a:lnTo>
                      <a:pt x="882" y="660"/>
                    </a:lnTo>
                    <a:lnTo>
                      <a:pt x="854" y="680"/>
                    </a:lnTo>
                    <a:lnTo>
                      <a:pt x="826" y="700"/>
                    </a:lnTo>
                    <a:lnTo>
                      <a:pt x="796" y="716"/>
                    </a:lnTo>
                    <a:lnTo>
                      <a:pt x="766" y="732"/>
                    </a:lnTo>
                    <a:lnTo>
                      <a:pt x="734" y="744"/>
                    </a:lnTo>
                    <a:lnTo>
                      <a:pt x="700" y="754"/>
                    </a:lnTo>
                    <a:lnTo>
                      <a:pt x="666" y="762"/>
                    </a:lnTo>
                    <a:lnTo>
                      <a:pt x="632" y="764"/>
                    </a:lnTo>
                    <a:lnTo>
                      <a:pt x="632" y="764"/>
                    </a:lnTo>
                    <a:lnTo>
                      <a:pt x="302" y="764"/>
                    </a:lnTo>
                    <a:lnTo>
                      <a:pt x="0" y="764"/>
                    </a:lnTo>
                    <a:lnTo>
                      <a:pt x="0" y="0"/>
                    </a:lnTo>
                    <a:lnTo>
                      <a:pt x="0" y="0"/>
                    </a:lnTo>
                    <a:lnTo>
                      <a:pt x="632" y="0"/>
                    </a:lnTo>
                    <a:lnTo>
                      <a:pt x="632" y="0"/>
                    </a:lnTo>
                    <a:close/>
                  </a:path>
                </a:pathLst>
              </a:custGeom>
              <a:solidFill>
                <a:schemeClr val="bg2"/>
              </a:solidFill>
              <a:ln>
                <a:solidFill>
                  <a:srgbClr val="EB8C00"/>
                </a:solidFill>
              </a:ln>
            </p:spPr>
            <p:txBody>
              <a:bodyPr vert="horz" wrap="square" lIns="82935" tIns="41468" rIns="82935" bIns="41468" numCol="1" anchor="t" anchorCtr="0" compatLnSpc="1">
                <a:prstTxWarp prst="textNoShape">
                  <a:avLst/>
                </a:prstTxWarp>
              </a:bodyPr>
              <a:lstStyle/>
              <a:p>
                <a:pPr marL="0" marR="0" lvl="0" indent="0" algn="l" defTabSz="924073" rtl="0" eaLnBrk="1" fontAlgn="auto" latinLnBrk="0" hangingPunct="1">
                  <a:lnSpc>
                    <a:spcPct val="100000"/>
                  </a:lnSpc>
                  <a:spcBef>
                    <a:spcPts val="0"/>
                  </a:spcBef>
                  <a:spcAft>
                    <a:spcPts val="0"/>
                  </a:spcAft>
                  <a:buClrTx/>
                  <a:buSzTx/>
                  <a:buFontTx/>
                  <a:buNone/>
                  <a:tabLst/>
                  <a:defRPr/>
                </a:pPr>
                <a:endParaRPr kumimoji="0" lang="en-GB" sz="1814" b="0" i="0" u="none" strike="noStrike" kern="1200" cap="none" spc="0" normalizeH="0" baseline="0" noProof="0">
                  <a:ln>
                    <a:noFill/>
                  </a:ln>
                  <a:solidFill>
                    <a:srgbClr val="000000"/>
                  </a:solidFill>
                  <a:effectLst/>
                  <a:uLnTx/>
                  <a:uFillTx/>
                  <a:latin typeface="Arial"/>
                  <a:ea typeface="+mn-ea"/>
                  <a:cs typeface="+mn-cs"/>
                </a:endParaRPr>
              </a:p>
            </p:txBody>
          </p:sp>
          <p:sp>
            <p:nvSpPr>
              <p:cNvPr id="32" name="Freeform 7"/>
              <p:cNvSpPr>
                <a:spLocks/>
              </p:cNvSpPr>
              <p:nvPr/>
            </p:nvSpPr>
            <p:spPr bwMode="auto">
              <a:xfrm>
                <a:off x="1919288" y="1908175"/>
                <a:ext cx="4714875" cy="1212850"/>
              </a:xfrm>
              <a:custGeom>
                <a:avLst/>
                <a:gdLst>
                  <a:gd name="T0" fmla="*/ 852 w 2970"/>
                  <a:gd name="T1" fmla="*/ 0 h 764"/>
                  <a:gd name="T2" fmla="*/ 852 w 2970"/>
                  <a:gd name="T3" fmla="*/ 0 h 764"/>
                  <a:gd name="T4" fmla="*/ 818 w 2970"/>
                  <a:gd name="T5" fmla="*/ 2 h 764"/>
                  <a:gd name="T6" fmla="*/ 784 w 2970"/>
                  <a:gd name="T7" fmla="*/ 8 h 764"/>
                  <a:gd name="T8" fmla="*/ 750 w 2970"/>
                  <a:gd name="T9" fmla="*/ 18 h 764"/>
                  <a:gd name="T10" fmla="*/ 716 w 2970"/>
                  <a:gd name="T11" fmla="*/ 32 h 764"/>
                  <a:gd name="T12" fmla="*/ 684 w 2970"/>
                  <a:gd name="T13" fmla="*/ 48 h 764"/>
                  <a:gd name="T14" fmla="*/ 652 w 2970"/>
                  <a:gd name="T15" fmla="*/ 66 h 764"/>
                  <a:gd name="T16" fmla="*/ 620 w 2970"/>
                  <a:gd name="T17" fmla="*/ 88 h 764"/>
                  <a:gd name="T18" fmla="*/ 588 w 2970"/>
                  <a:gd name="T19" fmla="*/ 110 h 764"/>
                  <a:gd name="T20" fmla="*/ 558 w 2970"/>
                  <a:gd name="T21" fmla="*/ 134 h 764"/>
                  <a:gd name="T22" fmla="*/ 528 w 2970"/>
                  <a:gd name="T23" fmla="*/ 162 h 764"/>
                  <a:gd name="T24" fmla="*/ 500 w 2970"/>
                  <a:gd name="T25" fmla="*/ 188 h 764"/>
                  <a:gd name="T26" fmla="*/ 472 w 2970"/>
                  <a:gd name="T27" fmla="*/ 216 h 764"/>
                  <a:gd name="T28" fmla="*/ 418 w 2970"/>
                  <a:gd name="T29" fmla="*/ 274 h 764"/>
                  <a:gd name="T30" fmla="*/ 370 w 2970"/>
                  <a:gd name="T31" fmla="*/ 330 h 764"/>
                  <a:gd name="T32" fmla="*/ 370 w 2970"/>
                  <a:gd name="T33" fmla="*/ 330 h 764"/>
                  <a:gd name="T34" fmla="*/ 220 w 2970"/>
                  <a:gd name="T35" fmla="*/ 498 h 764"/>
                  <a:gd name="T36" fmla="*/ 104 w 2970"/>
                  <a:gd name="T37" fmla="*/ 626 h 764"/>
                  <a:gd name="T38" fmla="*/ 26 w 2970"/>
                  <a:gd name="T39" fmla="*/ 708 h 764"/>
                  <a:gd name="T40" fmla="*/ 0 w 2970"/>
                  <a:gd name="T41" fmla="*/ 736 h 764"/>
                  <a:gd name="T42" fmla="*/ 0 w 2970"/>
                  <a:gd name="T43" fmla="*/ 736 h 764"/>
                  <a:gd name="T44" fmla="*/ 392 w 2970"/>
                  <a:gd name="T45" fmla="*/ 456 h 764"/>
                  <a:gd name="T46" fmla="*/ 392 w 2970"/>
                  <a:gd name="T47" fmla="*/ 456 h 764"/>
                  <a:gd name="T48" fmla="*/ 430 w 2970"/>
                  <a:gd name="T49" fmla="*/ 500 h 764"/>
                  <a:gd name="T50" fmla="*/ 474 w 2970"/>
                  <a:gd name="T51" fmla="*/ 548 h 764"/>
                  <a:gd name="T52" fmla="*/ 528 w 2970"/>
                  <a:gd name="T53" fmla="*/ 600 h 764"/>
                  <a:gd name="T54" fmla="*/ 556 w 2970"/>
                  <a:gd name="T55" fmla="*/ 624 h 764"/>
                  <a:gd name="T56" fmla="*/ 586 w 2970"/>
                  <a:gd name="T57" fmla="*/ 650 h 764"/>
                  <a:gd name="T58" fmla="*/ 616 w 2970"/>
                  <a:gd name="T59" fmla="*/ 672 h 764"/>
                  <a:gd name="T60" fmla="*/ 648 w 2970"/>
                  <a:gd name="T61" fmla="*/ 694 h 764"/>
                  <a:gd name="T62" fmla="*/ 682 w 2970"/>
                  <a:gd name="T63" fmla="*/ 714 h 764"/>
                  <a:gd name="T64" fmla="*/ 714 w 2970"/>
                  <a:gd name="T65" fmla="*/ 732 h 764"/>
                  <a:gd name="T66" fmla="*/ 748 w 2970"/>
                  <a:gd name="T67" fmla="*/ 746 h 764"/>
                  <a:gd name="T68" fmla="*/ 782 w 2970"/>
                  <a:gd name="T69" fmla="*/ 756 h 764"/>
                  <a:gd name="T70" fmla="*/ 818 w 2970"/>
                  <a:gd name="T71" fmla="*/ 762 h 764"/>
                  <a:gd name="T72" fmla="*/ 852 w 2970"/>
                  <a:gd name="T73" fmla="*/ 764 h 764"/>
                  <a:gd name="T74" fmla="*/ 852 w 2970"/>
                  <a:gd name="T75" fmla="*/ 764 h 764"/>
                  <a:gd name="T76" fmla="*/ 2970 w 2970"/>
                  <a:gd name="T77" fmla="*/ 764 h 764"/>
                  <a:gd name="T78" fmla="*/ 2970 w 2970"/>
                  <a:gd name="T79" fmla="*/ 0 h 764"/>
                  <a:gd name="T80" fmla="*/ 2970 w 2970"/>
                  <a:gd name="T81" fmla="*/ 0 h 764"/>
                  <a:gd name="T82" fmla="*/ 852 w 2970"/>
                  <a:gd name="T83" fmla="*/ 0 h 764"/>
                  <a:gd name="T84" fmla="*/ 852 w 2970"/>
                  <a:gd name="T85"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70" h="764">
                    <a:moveTo>
                      <a:pt x="852" y="0"/>
                    </a:moveTo>
                    <a:lnTo>
                      <a:pt x="852" y="0"/>
                    </a:lnTo>
                    <a:lnTo>
                      <a:pt x="818" y="2"/>
                    </a:lnTo>
                    <a:lnTo>
                      <a:pt x="784" y="8"/>
                    </a:lnTo>
                    <a:lnTo>
                      <a:pt x="750" y="18"/>
                    </a:lnTo>
                    <a:lnTo>
                      <a:pt x="716" y="32"/>
                    </a:lnTo>
                    <a:lnTo>
                      <a:pt x="684" y="48"/>
                    </a:lnTo>
                    <a:lnTo>
                      <a:pt x="652" y="66"/>
                    </a:lnTo>
                    <a:lnTo>
                      <a:pt x="620" y="88"/>
                    </a:lnTo>
                    <a:lnTo>
                      <a:pt x="588" y="110"/>
                    </a:lnTo>
                    <a:lnTo>
                      <a:pt x="558" y="134"/>
                    </a:lnTo>
                    <a:lnTo>
                      <a:pt x="528" y="162"/>
                    </a:lnTo>
                    <a:lnTo>
                      <a:pt x="500" y="188"/>
                    </a:lnTo>
                    <a:lnTo>
                      <a:pt x="472" y="216"/>
                    </a:lnTo>
                    <a:lnTo>
                      <a:pt x="418" y="274"/>
                    </a:lnTo>
                    <a:lnTo>
                      <a:pt x="370" y="330"/>
                    </a:lnTo>
                    <a:lnTo>
                      <a:pt x="370" y="330"/>
                    </a:lnTo>
                    <a:lnTo>
                      <a:pt x="220" y="498"/>
                    </a:lnTo>
                    <a:lnTo>
                      <a:pt x="104" y="626"/>
                    </a:lnTo>
                    <a:lnTo>
                      <a:pt x="26" y="708"/>
                    </a:lnTo>
                    <a:lnTo>
                      <a:pt x="0" y="736"/>
                    </a:lnTo>
                    <a:lnTo>
                      <a:pt x="0" y="736"/>
                    </a:lnTo>
                    <a:lnTo>
                      <a:pt x="392" y="456"/>
                    </a:lnTo>
                    <a:lnTo>
                      <a:pt x="392" y="456"/>
                    </a:lnTo>
                    <a:lnTo>
                      <a:pt x="430" y="500"/>
                    </a:lnTo>
                    <a:lnTo>
                      <a:pt x="474" y="548"/>
                    </a:lnTo>
                    <a:lnTo>
                      <a:pt x="528" y="600"/>
                    </a:lnTo>
                    <a:lnTo>
                      <a:pt x="556" y="624"/>
                    </a:lnTo>
                    <a:lnTo>
                      <a:pt x="586" y="650"/>
                    </a:lnTo>
                    <a:lnTo>
                      <a:pt x="616" y="672"/>
                    </a:lnTo>
                    <a:lnTo>
                      <a:pt x="648" y="694"/>
                    </a:lnTo>
                    <a:lnTo>
                      <a:pt x="682" y="714"/>
                    </a:lnTo>
                    <a:lnTo>
                      <a:pt x="714" y="732"/>
                    </a:lnTo>
                    <a:lnTo>
                      <a:pt x="748" y="746"/>
                    </a:lnTo>
                    <a:lnTo>
                      <a:pt x="782" y="756"/>
                    </a:lnTo>
                    <a:lnTo>
                      <a:pt x="818" y="762"/>
                    </a:lnTo>
                    <a:lnTo>
                      <a:pt x="852" y="764"/>
                    </a:lnTo>
                    <a:lnTo>
                      <a:pt x="852" y="764"/>
                    </a:lnTo>
                    <a:lnTo>
                      <a:pt x="2970" y="764"/>
                    </a:lnTo>
                    <a:lnTo>
                      <a:pt x="2970" y="0"/>
                    </a:lnTo>
                    <a:lnTo>
                      <a:pt x="2970" y="0"/>
                    </a:lnTo>
                    <a:lnTo>
                      <a:pt x="852" y="0"/>
                    </a:lnTo>
                    <a:lnTo>
                      <a:pt x="852" y="0"/>
                    </a:lnTo>
                    <a:close/>
                  </a:path>
                </a:pathLst>
              </a:custGeom>
              <a:solidFill>
                <a:srgbClr val="EB8C00"/>
              </a:solidFill>
              <a:ln>
                <a:solidFill>
                  <a:srgbClr val="EB8C00"/>
                </a:solidFill>
              </a:ln>
            </p:spPr>
            <p:txBody>
              <a:bodyPr vert="horz" wrap="square" lIns="82935" tIns="41468" rIns="82935" bIns="41468" numCol="1" anchor="t" anchorCtr="0" compatLnSpc="1">
                <a:prstTxWarp prst="textNoShape">
                  <a:avLst/>
                </a:prstTxWarp>
              </a:bodyPr>
              <a:lstStyle/>
              <a:p>
                <a:pPr marL="0" marR="0" lvl="0" indent="0" algn="l" defTabSz="924073" rtl="0" eaLnBrk="1" fontAlgn="auto" latinLnBrk="0" hangingPunct="1">
                  <a:lnSpc>
                    <a:spcPct val="100000"/>
                  </a:lnSpc>
                  <a:spcBef>
                    <a:spcPts val="0"/>
                  </a:spcBef>
                  <a:spcAft>
                    <a:spcPts val="0"/>
                  </a:spcAft>
                  <a:buClrTx/>
                  <a:buSzTx/>
                  <a:buFontTx/>
                  <a:buNone/>
                  <a:tabLst/>
                  <a:defRPr/>
                </a:pPr>
                <a:endParaRPr kumimoji="0" lang="en-GB" sz="1814" b="0" i="0" u="none" strike="noStrike" kern="1200" cap="none" spc="0" normalizeH="0" baseline="0" noProof="0">
                  <a:ln>
                    <a:noFill/>
                  </a:ln>
                  <a:solidFill>
                    <a:srgbClr val="000000"/>
                  </a:solidFill>
                  <a:effectLst/>
                  <a:uLnTx/>
                  <a:uFillTx/>
                  <a:latin typeface="Arial"/>
                  <a:ea typeface="+mn-ea"/>
                  <a:cs typeface="+mn-cs"/>
                </a:endParaRPr>
              </a:p>
            </p:txBody>
          </p:sp>
        </p:grpSp>
        <p:sp>
          <p:nvSpPr>
            <p:cNvPr id="28" name="Rectangle 27"/>
            <p:cNvSpPr/>
            <p:nvPr/>
          </p:nvSpPr>
          <p:spPr>
            <a:xfrm>
              <a:off x="3186460" y="3368022"/>
              <a:ext cx="3384376" cy="509007"/>
            </a:xfrm>
            <a:prstGeom prst="rect">
              <a:avLst/>
            </a:prstGeom>
          </p:spPr>
          <p:txBody>
            <a:bodyPr wrap="square">
              <a:spAutoFit/>
            </a:bodyPr>
            <a:lstStyle/>
            <a:p>
              <a:pPr lvl="0" defTabSz="924073">
                <a:spcAft>
                  <a:spcPts val="544"/>
                </a:spcAft>
                <a:defRPr/>
              </a:pPr>
              <a:r>
                <a:rPr lang="en-GB" sz="1200" dirty="0" smtClean="0">
                  <a:solidFill>
                    <a:srgbClr val="FFFFFF"/>
                  </a:solidFill>
                  <a:latin typeface="Georgia" pitchFamily="18" charset="0"/>
                </a:rPr>
                <a:t>Includes a summary of significant accounting policies applied by the fund, statement of compliance with IPSAS and other explanatory notes.</a:t>
              </a:r>
              <a:endParaRPr lang="en-GB" sz="1200" dirty="0">
                <a:solidFill>
                  <a:srgbClr val="FFFFFF"/>
                </a:solidFill>
                <a:latin typeface="Georgia" pitchFamily="18" charset="0"/>
              </a:endParaRPr>
            </a:p>
          </p:txBody>
        </p:sp>
        <p:sp>
          <p:nvSpPr>
            <p:cNvPr id="29" name="Rectangle 28"/>
            <p:cNvSpPr/>
            <p:nvPr/>
          </p:nvSpPr>
          <p:spPr>
            <a:xfrm>
              <a:off x="603396" y="3488046"/>
              <a:ext cx="1152128" cy="840286"/>
            </a:xfrm>
            <a:prstGeom prst="rect">
              <a:avLst/>
            </a:prstGeom>
          </p:spPr>
          <p:txBody>
            <a:bodyPr wrap="square">
              <a:spAutoFit/>
            </a:bodyPr>
            <a:lstStyle/>
            <a:p>
              <a:pPr marL="0" marR="0" lvl="0" indent="0" algn="l" defTabSz="924073" rtl="0" eaLnBrk="1" fontAlgn="auto" latinLnBrk="0" hangingPunct="1">
                <a:lnSpc>
                  <a:spcPct val="100000"/>
                </a:lnSpc>
                <a:spcBef>
                  <a:spcPts val="0"/>
                </a:spcBef>
                <a:spcAft>
                  <a:spcPts val="0"/>
                </a:spcAft>
                <a:buClrTx/>
                <a:buSzTx/>
                <a:buFontTx/>
                <a:buNone/>
                <a:tabLst/>
                <a:defRPr/>
              </a:pPr>
              <a:r>
                <a:rPr lang="en-GB" sz="1451" b="1" noProof="0" dirty="0" smtClean="0">
                  <a:solidFill>
                    <a:srgbClr val="EB8C00"/>
                  </a:solidFill>
                  <a:latin typeface="Georgia" pitchFamily="18" charset="0"/>
                </a:rPr>
                <a:t>Notes to the Financial Statements</a:t>
              </a:r>
              <a:endParaRPr kumimoji="0" lang="en-GB" sz="1451" b="0" i="0" u="none" strike="noStrike" kern="1200" cap="none" spc="0" normalizeH="0" baseline="0" noProof="0" dirty="0">
                <a:ln>
                  <a:noFill/>
                </a:ln>
                <a:solidFill>
                  <a:srgbClr val="EB8C00"/>
                </a:solidFill>
                <a:effectLst/>
                <a:uLnTx/>
                <a:uFillTx/>
                <a:latin typeface="Georgia" pitchFamily="18" charset="0"/>
                <a:ea typeface="+mn-ea"/>
                <a:cs typeface="+mn-cs"/>
              </a:endParaRPr>
            </a:p>
          </p:txBody>
        </p:sp>
        <p:sp>
          <p:nvSpPr>
            <p:cNvPr id="30" name="Rectangle 29"/>
            <p:cNvSpPr/>
            <p:nvPr/>
          </p:nvSpPr>
          <p:spPr>
            <a:xfrm>
              <a:off x="594172" y="3247769"/>
              <a:ext cx="1224136" cy="373272"/>
            </a:xfrm>
            <a:prstGeom prst="rect">
              <a:avLst/>
            </a:prstGeom>
          </p:spPr>
          <p:txBody>
            <a:bodyPr wrap="square">
              <a:spAutoFit/>
            </a:bodyPr>
            <a:lstStyle/>
            <a:p>
              <a:pPr marL="0" marR="0" lvl="0" indent="0" algn="l" defTabSz="924073"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rgbClr val="EB8C00"/>
                  </a:solidFill>
                  <a:effectLst/>
                  <a:uLnTx/>
                  <a:uFillTx/>
                  <a:latin typeface="Georgia" pitchFamily="18" charset="0"/>
                  <a:ea typeface="+mn-ea"/>
                  <a:cs typeface="+mn-cs"/>
                </a:rPr>
                <a:t>06</a:t>
              </a:r>
              <a:endParaRPr kumimoji="0" lang="en-GB" sz="1600" b="0" i="0" u="none" strike="noStrike" kern="1200" cap="none" spc="0" normalizeH="0" baseline="0" noProof="0" dirty="0">
                <a:ln>
                  <a:noFill/>
                </a:ln>
                <a:solidFill>
                  <a:srgbClr val="EB8C00"/>
                </a:solidFill>
                <a:effectLst/>
                <a:uLnTx/>
                <a:uFillTx/>
                <a:latin typeface="Georgia" pitchFamily="18" charset="0"/>
                <a:ea typeface="+mn-ea"/>
                <a:cs typeface="+mn-cs"/>
              </a:endParaRPr>
            </a:p>
          </p:txBody>
        </p:sp>
      </p:grpSp>
    </p:spTree>
    <p:custDataLst>
      <p:tags r:id="rId1"/>
    </p:custDataLst>
    <p:extLst>
      <p:ext uri="{BB962C8B-B14F-4D97-AF65-F5344CB8AC3E}">
        <p14:creationId xmlns:p14="http://schemas.microsoft.com/office/powerpoint/2010/main" val="1456539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Georgia" panose="02040502050405020303" pitchFamily="18" charset="0"/>
              </a:rPr>
              <a:t>Key Sections of Fund Financial Statements</a:t>
            </a:r>
            <a:endParaRPr lang="en-US" sz="3600" b="1" dirty="0">
              <a:latin typeface="Georgia" panose="02040502050405020303" pitchFamily="18" charset="0"/>
            </a:endParaRP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Ø"/>
            </a:pPr>
            <a:r>
              <a:rPr lang="en-US" sz="2600" dirty="0">
                <a:solidFill>
                  <a:schemeClr val="tx1"/>
                </a:solidFill>
                <a:latin typeface="Georgia" panose="02040502050405020303" pitchFamily="18" charset="0"/>
              </a:rPr>
              <a:t>Key Entity Information and Management</a:t>
            </a:r>
          </a:p>
          <a:p>
            <a:pPr>
              <a:buFont typeface="Wingdings" panose="05000000000000000000" pitchFamily="2" charset="2"/>
              <a:buChar char="Ø"/>
            </a:pPr>
            <a:r>
              <a:rPr lang="en-US" sz="2600" dirty="0" smtClean="0">
                <a:solidFill>
                  <a:schemeClr val="tx1"/>
                </a:solidFill>
                <a:latin typeface="Georgia" panose="02040502050405020303" pitchFamily="18" charset="0"/>
              </a:rPr>
              <a:t>The Fund Administration Committee</a:t>
            </a:r>
          </a:p>
          <a:p>
            <a:pPr>
              <a:buFont typeface="Wingdings" panose="05000000000000000000" pitchFamily="2" charset="2"/>
              <a:buChar char="Ø"/>
            </a:pPr>
            <a:r>
              <a:rPr lang="en-US" sz="2600" dirty="0" smtClean="0">
                <a:solidFill>
                  <a:schemeClr val="tx1"/>
                </a:solidFill>
                <a:latin typeface="Georgia" panose="02040502050405020303" pitchFamily="18" charset="0"/>
              </a:rPr>
              <a:t>The Fund </a:t>
            </a:r>
            <a:r>
              <a:rPr lang="en-US" sz="2600" dirty="0">
                <a:solidFill>
                  <a:schemeClr val="tx1"/>
                </a:solidFill>
                <a:latin typeface="Georgia" panose="02040502050405020303" pitchFamily="18" charset="0"/>
              </a:rPr>
              <a:t>Management </a:t>
            </a:r>
            <a:r>
              <a:rPr lang="en-US" sz="2600" dirty="0" smtClean="0">
                <a:solidFill>
                  <a:schemeClr val="tx1"/>
                </a:solidFill>
                <a:latin typeface="Georgia" panose="02040502050405020303" pitchFamily="18" charset="0"/>
              </a:rPr>
              <a:t>Team</a:t>
            </a:r>
            <a:endParaRPr lang="en-US" sz="2600" dirty="0">
              <a:solidFill>
                <a:schemeClr val="tx1"/>
              </a:solidFill>
              <a:latin typeface="Georgia" panose="02040502050405020303" pitchFamily="18" charset="0"/>
            </a:endParaRPr>
          </a:p>
          <a:p>
            <a:pPr>
              <a:buFont typeface="Wingdings" panose="05000000000000000000" pitchFamily="2" charset="2"/>
              <a:buChar char="Ø"/>
            </a:pPr>
            <a:r>
              <a:rPr lang="en-US" sz="2600" dirty="0" smtClean="0">
                <a:solidFill>
                  <a:schemeClr val="tx1"/>
                </a:solidFill>
                <a:latin typeface="Georgia" panose="02040502050405020303" pitchFamily="18" charset="0"/>
              </a:rPr>
              <a:t>Report </a:t>
            </a:r>
            <a:r>
              <a:rPr lang="en-US" sz="2600" dirty="0">
                <a:solidFill>
                  <a:schemeClr val="tx1"/>
                </a:solidFill>
                <a:latin typeface="Georgia" panose="02040502050405020303" pitchFamily="18" charset="0"/>
              </a:rPr>
              <a:t>of the </a:t>
            </a:r>
            <a:r>
              <a:rPr lang="en-US" sz="2600" dirty="0" smtClean="0">
                <a:solidFill>
                  <a:schemeClr val="tx1"/>
                </a:solidFill>
                <a:latin typeface="Georgia" panose="02040502050405020303" pitchFamily="18" charset="0"/>
              </a:rPr>
              <a:t>Fund Administrator</a:t>
            </a:r>
          </a:p>
          <a:p>
            <a:pPr>
              <a:buFont typeface="Wingdings" panose="05000000000000000000" pitchFamily="2" charset="2"/>
              <a:buChar char="Ø"/>
            </a:pPr>
            <a:r>
              <a:rPr lang="en-US" sz="2600" dirty="0" smtClean="0">
                <a:solidFill>
                  <a:schemeClr val="tx1"/>
                </a:solidFill>
                <a:latin typeface="Georgia" panose="02040502050405020303" pitchFamily="18" charset="0"/>
              </a:rPr>
              <a:t>Statement </a:t>
            </a:r>
            <a:r>
              <a:rPr lang="en-US" sz="2600" dirty="0">
                <a:solidFill>
                  <a:schemeClr val="tx1"/>
                </a:solidFill>
                <a:latin typeface="Georgia" panose="02040502050405020303" pitchFamily="18" charset="0"/>
              </a:rPr>
              <a:t>of Financial Performance</a:t>
            </a:r>
          </a:p>
          <a:p>
            <a:pPr>
              <a:buFont typeface="Wingdings" panose="05000000000000000000" pitchFamily="2" charset="2"/>
              <a:buChar char="Ø"/>
            </a:pPr>
            <a:r>
              <a:rPr lang="en-US" sz="2600" dirty="0">
                <a:solidFill>
                  <a:schemeClr val="tx1"/>
                </a:solidFill>
                <a:latin typeface="Georgia" panose="02040502050405020303" pitchFamily="18" charset="0"/>
              </a:rPr>
              <a:t>Statement of Financial Position</a:t>
            </a:r>
          </a:p>
          <a:p>
            <a:pPr>
              <a:buFont typeface="Wingdings" panose="05000000000000000000" pitchFamily="2" charset="2"/>
              <a:buChar char="Ø"/>
            </a:pPr>
            <a:r>
              <a:rPr lang="en-US" sz="2600" dirty="0">
                <a:solidFill>
                  <a:schemeClr val="tx1"/>
                </a:solidFill>
                <a:latin typeface="Georgia" panose="02040502050405020303" pitchFamily="18" charset="0"/>
              </a:rPr>
              <a:t>Statement of changes in </a:t>
            </a:r>
            <a:r>
              <a:rPr lang="en-US" sz="2600" dirty="0" smtClean="0">
                <a:solidFill>
                  <a:schemeClr val="tx1"/>
                </a:solidFill>
                <a:latin typeface="Georgia" panose="02040502050405020303" pitchFamily="18" charset="0"/>
              </a:rPr>
              <a:t>net assets/equity</a:t>
            </a:r>
            <a:endParaRPr lang="en-US" sz="2600" dirty="0">
              <a:solidFill>
                <a:schemeClr val="tx1"/>
              </a:solidFill>
              <a:latin typeface="Georgia" panose="02040502050405020303" pitchFamily="18" charset="0"/>
            </a:endParaRPr>
          </a:p>
          <a:p>
            <a:pPr>
              <a:buFont typeface="Wingdings" panose="05000000000000000000" pitchFamily="2" charset="2"/>
              <a:buChar char="Ø"/>
            </a:pPr>
            <a:r>
              <a:rPr lang="en-US" sz="2600" dirty="0">
                <a:solidFill>
                  <a:schemeClr val="tx1"/>
                </a:solidFill>
                <a:latin typeface="Georgia" panose="02040502050405020303" pitchFamily="18" charset="0"/>
              </a:rPr>
              <a:t>Statement of </a:t>
            </a:r>
            <a:r>
              <a:rPr lang="en-US" sz="2600" dirty="0" smtClean="0">
                <a:solidFill>
                  <a:schemeClr val="tx1"/>
                </a:solidFill>
                <a:latin typeface="Georgia" panose="02040502050405020303" pitchFamily="18" charset="0"/>
              </a:rPr>
              <a:t>cash flows</a:t>
            </a:r>
          </a:p>
          <a:p>
            <a:pPr>
              <a:buFont typeface="Wingdings" panose="05000000000000000000" pitchFamily="2" charset="2"/>
              <a:buChar char="Ø"/>
            </a:pPr>
            <a:r>
              <a:rPr lang="en-US" sz="2600" dirty="0" smtClean="0">
                <a:solidFill>
                  <a:schemeClr val="tx1"/>
                </a:solidFill>
                <a:latin typeface="Georgia" panose="02040502050405020303" pitchFamily="18" charset="0"/>
              </a:rPr>
              <a:t>Statement of comparison of budget and actual amounts</a:t>
            </a:r>
            <a:endParaRPr lang="en-US" sz="2600" dirty="0">
              <a:solidFill>
                <a:schemeClr val="tx1"/>
              </a:solidFill>
              <a:latin typeface="Georgia" panose="02040502050405020303" pitchFamily="18" charset="0"/>
            </a:endParaRPr>
          </a:p>
          <a:p>
            <a:pPr>
              <a:buFont typeface="Wingdings" panose="05000000000000000000" pitchFamily="2" charset="2"/>
              <a:buChar char="Ø"/>
            </a:pPr>
            <a:r>
              <a:rPr lang="en-US" sz="2600" dirty="0">
                <a:solidFill>
                  <a:schemeClr val="tx1"/>
                </a:solidFill>
                <a:latin typeface="Georgia" panose="02040502050405020303" pitchFamily="18" charset="0"/>
              </a:rPr>
              <a:t>Notes to the financial </a:t>
            </a:r>
            <a:r>
              <a:rPr lang="en-US" sz="2600" dirty="0" smtClean="0">
                <a:solidFill>
                  <a:schemeClr val="tx1"/>
                </a:solidFill>
                <a:latin typeface="Georgia" panose="02040502050405020303" pitchFamily="18" charset="0"/>
              </a:rPr>
              <a:t>statements</a:t>
            </a:r>
          </a:p>
          <a:p>
            <a:pPr>
              <a:buFont typeface="Wingdings" panose="05000000000000000000" pitchFamily="2" charset="2"/>
              <a:buChar char="Ø"/>
            </a:pPr>
            <a:r>
              <a:rPr lang="en-US" sz="2600" dirty="0" smtClean="0">
                <a:solidFill>
                  <a:schemeClr val="tx1"/>
                </a:solidFill>
                <a:latin typeface="Georgia" panose="02040502050405020303" pitchFamily="18" charset="0"/>
              </a:rPr>
              <a:t>Progress on follow up of auditor recommendations</a:t>
            </a:r>
            <a:endParaRPr lang="en-US" sz="2600" dirty="0">
              <a:solidFill>
                <a:schemeClr val="tx1"/>
              </a:solidFill>
              <a:latin typeface="Georgia" panose="02040502050405020303" pitchFamily="18" charset="0"/>
            </a:endParaRPr>
          </a:p>
          <a:p>
            <a:pPr marL="0" indent="0">
              <a:buNone/>
            </a:pPr>
            <a:endParaRPr lang="en-US" dirty="0"/>
          </a:p>
        </p:txBody>
      </p:sp>
    </p:spTree>
    <p:custDataLst>
      <p:tags r:id="rId1"/>
    </p:custDataLst>
    <p:extLst>
      <p:ext uri="{BB962C8B-B14F-4D97-AF65-F5344CB8AC3E}">
        <p14:creationId xmlns:p14="http://schemas.microsoft.com/office/powerpoint/2010/main" val="37708988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Issues raised by OAG on funds</a:t>
            </a:r>
            <a:endParaRPr lang="en-US" dirty="0"/>
          </a:p>
        </p:txBody>
      </p:sp>
      <p:sp>
        <p:nvSpPr>
          <p:cNvPr id="3" name="Content Placeholder 2"/>
          <p:cNvSpPr>
            <a:spLocks noGrp="1"/>
          </p:cNvSpPr>
          <p:nvPr>
            <p:ph idx="1"/>
          </p:nvPr>
        </p:nvSpPr>
        <p:spPr/>
        <p:txBody>
          <a:bodyPr/>
          <a:lstStyle/>
          <a:p>
            <a:endParaRPr lang="en-US"/>
          </a:p>
        </p:txBody>
      </p:sp>
      <p:graphicFrame>
        <p:nvGraphicFramePr>
          <p:cNvPr id="5" name="Group 148"/>
          <p:cNvGraphicFramePr>
            <a:graphicFrameLocks noGrp="1"/>
          </p:cNvGraphicFramePr>
          <p:nvPr>
            <p:custDataLst>
              <p:tags r:id="rId1"/>
            </p:custDataLst>
            <p:extLst>
              <p:ext uri="{D42A27DB-BD31-4B8C-83A1-F6EECF244321}">
                <p14:modId xmlns:p14="http://schemas.microsoft.com/office/powerpoint/2010/main" val="2383682502"/>
              </p:ext>
            </p:extLst>
          </p:nvPr>
        </p:nvGraphicFramePr>
        <p:xfrm>
          <a:off x="711200" y="1471614"/>
          <a:ext cx="10769604" cy="5242560"/>
        </p:xfrm>
        <a:graphic>
          <a:graphicData uri="http://schemas.openxmlformats.org/drawingml/2006/table">
            <a:tbl>
              <a:tblPr firstRow="1" firstCol="1" bandRow="1">
                <a:tableStyleId>{16D9F66E-5EB9-4882-86FB-DCBF35E3C3E4}</a:tableStyleId>
              </a:tblPr>
              <a:tblGrid>
                <a:gridCol w="5146675">
                  <a:extLst>
                    <a:ext uri="{9D8B030D-6E8A-4147-A177-3AD203B41FA5}">
                      <a16:colId xmlns:a16="http://schemas.microsoft.com/office/drawing/2014/main" val="20000"/>
                    </a:ext>
                  </a:extLst>
                </a:gridCol>
                <a:gridCol w="2243138">
                  <a:extLst>
                    <a:ext uri="{9D8B030D-6E8A-4147-A177-3AD203B41FA5}">
                      <a16:colId xmlns:a16="http://schemas.microsoft.com/office/drawing/2014/main" val="20001"/>
                    </a:ext>
                  </a:extLst>
                </a:gridCol>
                <a:gridCol w="3379791">
                  <a:extLst>
                    <a:ext uri="{9D8B030D-6E8A-4147-A177-3AD203B41FA5}">
                      <a16:colId xmlns:a16="http://schemas.microsoft.com/office/drawing/2014/main" val="20002"/>
                    </a:ext>
                  </a:extLst>
                </a:gridCol>
              </a:tblGrid>
              <a:tr h="647721">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600" b="1" i="0" u="none" strike="noStrike" cap="none" normalizeH="0" baseline="0" dirty="0" smtClean="0">
                          <a:ln>
                            <a:noFill/>
                          </a:ln>
                          <a:solidFill>
                            <a:schemeClr val="dk1"/>
                          </a:solidFill>
                          <a:effectLst/>
                          <a:latin typeface="Georgia" panose="02040502050405020303" pitchFamily="18" charset="0"/>
                        </a:rPr>
                        <a:t>Issue</a:t>
                      </a:r>
                      <a:endParaRPr kumimoji="0" lang="en-GB" sz="16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600" u="none" strike="noStrike" cap="none" normalizeH="0" baseline="0" dirty="0" smtClean="0">
                          <a:ln>
                            <a:noFill/>
                          </a:ln>
                          <a:effectLst/>
                          <a:latin typeface="Georgia" panose="02040502050405020303" pitchFamily="18" charset="0"/>
                        </a:rPr>
                        <a:t>Accounting/Non Accounting</a:t>
                      </a:r>
                      <a:endParaRPr kumimoji="0" lang="en-GB" sz="16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600" u="none" strike="noStrike" cap="none" normalizeH="0" baseline="0" dirty="0" smtClean="0">
                          <a:ln>
                            <a:noFill/>
                          </a:ln>
                          <a:effectLst/>
                          <a:latin typeface="Georgia" panose="02040502050405020303" pitchFamily="18" charset="0"/>
                        </a:rPr>
                        <a:t>Action</a:t>
                      </a:r>
                      <a:endParaRPr kumimoji="0" lang="en-GB" sz="1600" b="0" i="0" u="none" strike="noStrike" cap="none" normalizeH="0" baseline="0" dirty="0" smtClean="0">
                        <a:ln>
                          <a:noFill/>
                        </a:ln>
                        <a:solidFill>
                          <a:schemeClr val="tx1"/>
                        </a:solidFill>
                        <a:effectLst/>
                        <a:latin typeface="Georgia" panose="02040502050405020303" pitchFamily="18" charset="0"/>
                      </a:endParaRPr>
                    </a:p>
                  </a:txBody>
                  <a:tcPr horzOverflow="overflow"/>
                </a:tc>
                <a:extLst>
                  <a:ext uri="{0D108BD9-81ED-4DB2-BD59-A6C34878D82A}">
                    <a16:rowId xmlns:a16="http://schemas.microsoft.com/office/drawing/2014/main" val="10000"/>
                  </a:ext>
                </a:extLst>
              </a:tr>
              <a:tr h="411573">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US" sz="1500" b="0" i="0" u="none" strike="noStrike" cap="none" normalizeH="0" baseline="0" dirty="0" smtClean="0">
                          <a:ln>
                            <a:noFill/>
                          </a:ln>
                          <a:solidFill>
                            <a:schemeClr val="tx1"/>
                          </a:solidFill>
                          <a:effectLst/>
                          <a:latin typeface="Georgia" panose="02040502050405020303" pitchFamily="18" charset="0"/>
                        </a:rPr>
                        <a:t>Unrecovered loans arrears in case of car loan and mortgage scheme funds</a:t>
                      </a:r>
                      <a:endParaRPr kumimoji="0" lang="en-GB" sz="15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500" b="0" i="0" u="none" strike="noStrike" cap="none" normalizeH="0" baseline="0" dirty="0" smtClean="0">
                          <a:ln>
                            <a:noFill/>
                          </a:ln>
                          <a:solidFill>
                            <a:schemeClr val="dk1"/>
                          </a:solidFill>
                          <a:effectLst/>
                          <a:latin typeface="Georgia" panose="02040502050405020303" pitchFamily="18" charset="0"/>
                        </a:rPr>
                        <a:t>Non Accounting</a:t>
                      </a:r>
                      <a:endParaRPr kumimoji="0" lang="en-GB" sz="15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500" b="0" i="0" u="none" strike="noStrike" cap="none" normalizeH="0" baseline="0" dirty="0" smtClean="0">
                          <a:ln>
                            <a:noFill/>
                          </a:ln>
                          <a:solidFill>
                            <a:schemeClr val="dk1"/>
                          </a:solidFill>
                          <a:effectLst/>
                          <a:latin typeface="Georgia" panose="02040502050405020303" pitchFamily="18" charset="0"/>
                        </a:rPr>
                        <a:t>Ensure that all arrears are paid in full and on time, as and when they fall due</a:t>
                      </a:r>
                      <a:endParaRPr kumimoji="0" lang="en-GB" sz="15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extLst>
                  <a:ext uri="{0D108BD9-81ED-4DB2-BD59-A6C34878D82A}">
                    <a16:rowId xmlns:a16="http://schemas.microsoft.com/office/drawing/2014/main" val="10001"/>
                  </a:ext>
                </a:extLst>
              </a:tr>
              <a:tr h="777266">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US" sz="1500" b="0" i="0" u="none" strike="noStrike" cap="none" normalizeH="0" baseline="0" dirty="0" smtClean="0">
                          <a:ln>
                            <a:noFill/>
                          </a:ln>
                          <a:solidFill>
                            <a:schemeClr val="tx1"/>
                          </a:solidFill>
                          <a:effectLst/>
                          <a:latin typeface="Georgia" panose="02040502050405020303" pitchFamily="18" charset="0"/>
                        </a:rPr>
                        <a:t>Use of principal funds on recurrent expenditures – the expenditure should not exceed the net interest earned (interest earned from funds less withholding tax)</a:t>
                      </a:r>
                      <a:endParaRPr kumimoji="0" lang="en-GB" sz="15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Georgia" panose="02040502050405020303" pitchFamily="18" charset="0"/>
                        </a:rPr>
                        <a:t>Non Accounting</a:t>
                      </a: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Georgia" panose="02040502050405020303" pitchFamily="18" charset="0"/>
                        </a:rPr>
                        <a:t>Principal loan repayments should only be used to reduce the loan balance and not to finance recurrent expenditure</a:t>
                      </a:r>
                    </a:p>
                  </a:txBody>
                  <a:tcPr marT="91440" marB="91440" horzOverflow="overflow"/>
                </a:tc>
                <a:extLst>
                  <a:ext uri="{0D108BD9-81ED-4DB2-BD59-A6C34878D82A}">
                    <a16:rowId xmlns:a16="http://schemas.microsoft.com/office/drawing/2014/main" val="406123596"/>
                  </a:ext>
                </a:extLst>
              </a:tr>
              <a:tr h="582949">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US" sz="1500" b="0" i="0" u="none" strike="noStrike" cap="none" normalizeH="0" baseline="0" dirty="0" smtClean="0">
                          <a:ln>
                            <a:noFill/>
                          </a:ln>
                          <a:solidFill>
                            <a:schemeClr val="tx1"/>
                          </a:solidFill>
                          <a:effectLst/>
                          <a:latin typeface="Georgia" panose="02040502050405020303" pitchFamily="18" charset="0"/>
                        </a:rPr>
                        <a:t>Huge borrowings from the MCA’s car and mortgage fund by the Assembly with irregular payments</a:t>
                      </a:r>
                      <a:endParaRPr kumimoji="0" lang="en-GB" sz="15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Georgia" panose="02040502050405020303" pitchFamily="18" charset="0"/>
                        </a:rPr>
                        <a:t>Non Accounting</a:t>
                      </a: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Georgia" panose="02040502050405020303" pitchFamily="18" charset="0"/>
                        </a:rPr>
                        <a:t>Ensure that all borrowings are related to the fund and well supported</a:t>
                      </a:r>
                    </a:p>
                  </a:txBody>
                  <a:tcPr marT="91440" marB="91440" horzOverflow="overflow"/>
                </a:tc>
                <a:extLst>
                  <a:ext uri="{0D108BD9-81ED-4DB2-BD59-A6C34878D82A}">
                    <a16:rowId xmlns:a16="http://schemas.microsoft.com/office/drawing/2014/main" val="1905283527"/>
                  </a:ext>
                </a:extLst>
              </a:tr>
              <a:tr h="777266">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US" sz="1500" b="0" i="0" u="none" strike="noStrike" cap="none" normalizeH="0" baseline="0" dirty="0" smtClean="0">
                          <a:ln>
                            <a:noFill/>
                          </a:ln>
                          <a:solidFill>
                            <a:schemeClr val="tx1"/>
                          </a:solidFill>
                          <a:effectLst/>
                          <a:latin typeface="Georgia" panose="02040502050405020303" pitchFamily="18" charset="0"/>
                        </a:rPr>
                        <a:t>Non compliance with revolving fund principles which dictate that the at the end of the MCA’s term, the fund balance should be equal to the initial funds disbursed from the CRF</a:t>
                      </a:r>
                      <a:endParaRPr kumimoji="0" lang="en-GB" sz="15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Georgia" panose="02040502050405020303" pitchFamily="18" charset="0"/>
                        </a:rPr>
                        <a:t>Non Accounting</a:t>
                      </a: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Georgia" panose="02040502050405020303" pitchFamily="18" charset="0"/>
                        </a:rPr>
                        <a:t>Ensure compliance with the regulations</a:t>
                      </a:r>
                    </a:p>
                  </a:txBody>
                  <a:tcPr marT="91440" marB="91440" horzOverflow="overflow"/>
                </a:tc>
                <a:extLst>
                  <a:ext uri="{0D108BD9-81ED-4DB2-BD59-A6C34878D82A}">
                    <a16:rowId xmlns:a16="http://schemas.microsoft.com/office/drawing/2014/main" val="4105464247"/>
                  </a:ext>
                </a:extLst>
              </a:tr>
              <a:tr h="582949">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US" sz="1500" b="0" i="0" u="none" strike="noStrike" cap="none" normalizeH="0" baseline="0" dirty="0" smtClean="0">
                          <a:ln>
                            <a:noFill/>
                          </a:ln>
                          <a:solidFill>
                            <a:schemeClr val="tx1"/>
                          </a:solidFill>
                          <a:effectLst/>
                          <a:latin typeface="Georgia" panose="02040502050405020303" pitchFamily="18" charset="0"/>
                        </a:rPr>
                        <a:t>Unsupported expenditures –various expenditures  whose supporting documents were not availed  for audit verification</a:t>
                      </a:r>
                      <a:endParaRPr kumimoji="0" lang="en-GB" sz="15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Georgia" panose="02040502050405020303" pitchFamily="18" charset="0"/>
                        </a:rPr>
                        <a:t>Non Accounting</a:t>
                      </a: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500" b="0" i="0" u="none" strike="noStrike" cap="none" normalizeH="0" baseline="0" dirty="0" smtClean="0">
                          <a:ln>
                            <a:noFill/>
                          </a:ln>
                          <a:solidFill>
                            <a:schemeClr val="tx1"/>
                          </a:solidFill>
                          <a:effectLst/>
                          <a:latin typeface="Georgia" panose="02040502050405020303" pitchFamily="18" charset="0"/>
                        </a:rPr>
                        <a:t>Avail all supporting documentation for audit</a:t>
                      </a:r>
                    </a:p>
                  </a:txBody>
                  <a:tcPr marT="91440" marB="91440" horzOverflow="overflow"/>
                </a:tc>
                <a:extLst>
                  <a:ext uri="{0D108BD9-81ED-4DB2-BD59-A6C34878D82A}">
                    <a16:rowId xmlns:a16="http://schemas.microsoft.com/office/drawing/2014/main" val="78457075"/>
                  </a:ext>
                </a:extLst>
              </a:tr>
            </a:tbl>
          </a:graphicData>
        </a:graphic>
      </p:graphicFrame>
    </p:spTree>
    <p:extLst>
      <p:ext uri="{BB962C8B-B14F-4D97-AF65-F5344CB8AC3E}">
        <p14:creationId xmlns:p14="http://schemas.microsoft.com/office/powerpoint/2010/main" val="2510542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Issues raised by OAG on funds (Continued)</a:t>
            </a:r>
            <a:endParaRPr lang="en-US" dirty="0"/>
          </a:p>
        </p:txBody>
      </p:sp>
      <p:sp>
        <p:nvSpPr>
          <p:cNvPr id="3" name="Content Placeholder 2"/>
          <p:cNvSpPr>
            <a:spLocks noGrp="1"/>
          </p:cNvSpPr>
          <p:nvPr>
            <p:ph idx="1"/>
          </p:nvPr>
        </p:nvSpPr>
        <p:spPr/>
        <p:txBody>
          <a:bodyPr/>
          <a:lstStyle/>
          <a:p>
            <a:endParaRPr lang="en-US"/>
          </a:p>
        </p:txBody>
      </p:sp>
      <p:graphicFrame>
        <p:nvGraphicFramePr>
          <p:cNvPr id="5" name="Group 148"/>
          <p:cNvGraphicFramePr>
            <a:graphicFrameLocks noGrp="1"/>
          </p:cNvGraphicFramePr>
          <p:nvPr>
            <p:custDataLst>
              <p:tags r:id="rId1"/>
            </p:custDataLst>
            <p:extLst>
              <p:ext uri="{D42A27DB-BD31-4B8C-83A1-F6EECF244321}">
                <p14:modId xmlns:p14="http://schemas.microsoft.com/office/powerpoint/2010/main" val="3966047813"/>
              </p:ext>
            </p:extLst>
          </p:nvPr>
        </p:nvGraphicFramePr>
        <p:xfrm>
          <a:off x="711200" y="1752600"/>
          <a:ext cx="10769604" cy="4693920"/>
        </p:xfrm>
        <a:graphic>
          <a:graphicData uri="http://schemas.openxmlformats.org/drawingml/2006/table">
            <a:tbl>
              <a:tblPr firstRow="1" firstCol="1" bandRow="1">
                <a:tableStyleId>{16D9F66E-5EB9-4882-86FB-DCBF35E3C3E4}</a:tableStyleId>
              </a:tblPr>
              <a:tblGrid>
                <a:gridCol w="5146675">
                  <a:extLst>
                    <a:ext uri="{9D8B030D-6E8A-4147-A177-3AD203B41FA5}">
                      <a16:colId xmlns:a16="http://schemas.microsoft.com/office/drawing/2014/main" val="20000"/>
                    </a:ext>
                  </a:extLst>
                </a:gridCol>
                <a:gridCol w="2243138">
                  <a:extLst>
                    <a:ext uri="{9D8B030D-6E8A-4147-A177-3AD203B41FA5}">
                      <a16:colId xmlns:a16="http://schemas.microsoft.com/office/drawing/2014/main" val="20001"/>
                    </a:ext>
                  </a:extLst>
                </a:gridCol>
                <a:gridCol w="3379791">
                  <a:extLst>
                    <a:ext uri="{9D8B030D-6E8A-4147-A177-3AD203B41FA5}">
                      <a16:colId xmlns:a16="http://schemas.microsoft.com/office/drawing/2014/main" val="20002"/>
                    </a:ext>
                  </a:extLst>
                </a:gridCol>
              </a:tblGrid>
              <a:tr h="379413">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400" b="1" i="0" u="none" strike="noStrike" cap="none" normalizeH="0" baseline="0" dirty="0" smtClean="0">
                          <a:ln>
                            <a:noFill/>
                          </a:ln>
                          <a:solidFill>
                            <a:schemeClr val="dk1"/>
                          </a:solidFill>
                          <a:effectLst/>
                          <a:latin typeface="Georgia" panose="02040502050405020303" pitchFamily="18" charset="0"/>
                        </a:rPr>
                        <a:t>Issue</a:t>
                      </a:r>
                      <a:endParaRPr kumimoji="0" lang="en-GB" sz="14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400" u="none" strike="noStrike" cap="none" normalizeH="0" baseline="0" dirty="0" smtClean="0">
                          <a:ln>
                            <a:noFill/>
                          </a:ln>
                          <a:effectLst/>
                          <a:latin typeface="Georgia" panose="02040502050405020303" pitchFamily="18" charset="0"/>
                        </a:rPr>
                        <a:t>Accounting/Non Accounting</a:t>
                      </a:r>
                      <a:endParaRPr kumimoji="0" lang="en-GB" sz="14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400" u="none" strike="noStrike" cap="none" normalizeH="0" baseline="0" dirty="0" smtClean="0">
                          <a:ln>
                            <a:noFill/>
                          </a:ln>
                          <a:effectLst/>
                          <a:latin typeface="Georgia" panose="02040502050405020303" pitchFamily="18" charset="0"/>
                        </a:rPr>
                        <a:t>Action</a:t>
                      </a:r>
                      <a:endParaRPr kumimoji="0" lang="en-GB" sz="1400" b="0" i="0" u="none" strike="noStrike" cap="none" normalizeH="0" baseline="0" dirty="0" smtClean="0">
                        <a:ln>
                          <a:noFill/>
                        </a:ln>
                        <a:solidFill>
                          <a:schemeClr val="tx1"/>
                        </a:solidFill>
                        <a:effectLst/>
                        <a:latin typeface="Georgia" panose="02040502050405020303" pitchFamily="18" charset="0"/>
                      </a:endParaRPr>
                    </a:p>
                  </a:txBody>
                  <a:tcPr horzOverflow="overflow"/>
                </a:tc>
                <a:extLst>
                  <a:ext uri="{0D108BD9-81ED-4DB2-BD59-A6C34878D82A}">
                    <a16:rowId xmlns:a16="http://schemas.microsoft.com/office/drawing/2014/main" val="10000"/>
                  </a:ext>
                </a:extLst>
              </a:tr>
              <a:tr h="387350">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US" sz="1400" b="0" i="0" u="none" strike="noStrike" cap="none" normalizeH="0" baseline="0" dirty="0" smtClean="0">
                          <a:ln>
                            <a:noFill/>
                          </a:ln>
                          <a:solidFill>
                            <a:schemeClr val="tx1"/>
                          </a:solidFill>
                          <a:effectLst/>
                          <a:latin typeface="Georgia" panose="02040502050405020303" pitchFamily="18" charset="0"/>
                        </a:rPr>
                        <a:t>Long outstanding items - payment in the bank statements and not in cashbook</a:t>
                      </a:r>
                      <a:endParaRPr kumimoji="0" lang="en-GB" sz="14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400" u="none" strike="noStrike" cap="none" normalizeH="0" baseline="0" dirty="0" smtClean="0">
                          <a:ln>
                            <a:noFill/>
                          </a:ln>
                          <a:effectLst/>
                          <a:latin typeface="Georgia" panose="02040502050405020303" pitchFamily="18" charset="0"/>
                        </a:rPr>
                        <a:t>Non Accounting</a:t>
                      </a:r>
                      <a:endParaRPr kumimoji="0" lang="en-GB" sz="14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400" u="none" strike="noStrike" cap="none" normalizeH="0" baseline="0" dirty="0" smtClean="0">
                          <a:ln>
                            <a:noFill/>
                          </a:ln>
                          <a:effectLst/>
                          <a:latin typeface="Georgia" panose="02040502050405020303" pitchFamily="18" charset="0"/>
                        </a:rPr>
                        <a:t>Follow up on the long outstanding items and ensure that they clear from the bank reconciliations</a:t>
                      </a:r>
                      <a:endParaRPr kumimoji="0" lang="en-GB" sz="14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extLst>
                  <a:ext uri="{0D108BD9-81ED-4DB2-BD59-A6C34878D82A}">
                    <a16:rowId xmlns:a16="http://schemas.microsoft.com/office/drawing/2014/main" val="10001"/>
                  </a:ext>
                </a:extLst>
              </a:tr>
              <a:tr h="387350">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US" sz="1400" b="0" i="0" u="none" strike="noStrike" cap="none" normalizeH="0" baseline="0" dirty="0" smtClean="0">
                          <a:ln>
                            <a:noFill/>
                          </a:ln>
                          <a:solidFill>
                            <a:schemeClr val="tx1"/>
                          </a:solidFill>
                          <a:effectLst/>
                          <a:latin typeface="Georgia" panose="02040502050405020303" pitchFamily="18" charset="0"/>
                        </a:rPr>
                        <a:t>Issues of completeness and accuracy fund account balance</a:t>
                      </a:r>
                      <a:endParaRPr kumimoji="0" lang="en-GB" sz="14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400" b="0" i="0" u="none" strike="noStrike" cap="none" normalizeH="0" baseline="0" dirty="0" smtClean="0">
                          <a:ln>
                            <a:noFill/>
                          </a:ln>
                          <a:solidFill>
                            <a:schemeClr val="tx1"/>
                          </a:solidFill>
                          <a:effectLst/>
                          <a:latin typeface="Georgia" panose="02040502050405020303" pitchFamily="18" charset="0"/>
                        </a:rPr>
                        <a:t>Accounting</a:t>
                      </a: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400" b="0" i="0" u="none" strike="noStrike" cap="none" normalizeH="0" baseline="0" dirty="0" smtClean="0">
                          <a:ln>
                            <a:noFill/>
                          </a:ln>
                          <a:solidFill>
                            <a:schemeClr val="tx1"/>
                          </a:solidFill>
                          <a:effectLst/>
                          <a:latin typeface="Georgia" panose="02040502050405020303" pitchFamily="18" charset="0"/>
                        </a:rPr>
                        <a:t>Maintain proper records and financial information</a:t>
                      </a:r>
                    </a:p>
                  </a:txBody>
                  <a:tcPr marT="91440" marB="91440" horzOverflow="overflow"/>
                </a:tc>
                <a:extLst>
                  <a:ext uri="{0D108BD9-81ED-4DB2-BD59-A6C34878D82A}">
                    <a16:rowId xmlns:a16="http://schemas.microsoft.com/office/drawing/2014/main" val="406123596"/>
                  </a:ext>
                </a:extLst>
              </a:tr>
              <a:tr h="387350">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US" sz="1400" b="0" i="0" u="none" strike="noStrike" cap="none" normalizeH="0" baseline="0" dirty="0" smtClean="0">
                          <a:ln>
                            <a:noFill/>
                          </a:ln>
                          <a:solidFill>
                            <a:schemeClr val="tx1"/>
                          </a:solidFill>
                          <a:effectLst/>
                          <a:latin typeface="Georgia" panose="02040502050405020303" pitchFamily="18" charset="0"/>
                        </a:rPr>
                        <a:t>Ascertaining the recoverability  of short term debtors</a:t>
                      </a:r>
                      <a:endParaRPr kumimoji="0" lang="en-GB" sz="14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400" b="0" i="0" u="none" strike="noStrike" cap="none" normalizeH="0" baseline="0" dirty="0" smtClean="0">
                          <a:ln>
                            <a:noFill/>
                          </a:ln>
                          <a:solidFill>
                            <a:schemeClr val="tx1"/>
                          </a:solidFill>
                          <a:effectLst/>
                          <a:latin typeface="Georgia" panose="02040502050405020303" pitchFamily="18" charset="0"/>
                        </a:rPr>
                        <a:t>Non Accounting</a:t>
                      </a: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400" b="0" i="0" u="none" strike="noStrike" cap="none" normalizeH="0" baseline="0" dirty="0" smtClean="0">
                          <a:ln>
                            <a:noFill/>
                          </a:ln>
                          <a:solidFill>
                            <a:schemeClr val="tx1"/>
                          </a:solidFill>
                          <a:effectLst/>
                          <a:latin typeface="Georgia" panose="02040502050405020303" pitchFamily="18" charset="0"/>
                        </a:rPr>
                        <a:t>Come up with a follow up plan on all debtors </a:t>
                      </a:r>
                    </a:p>
                  </a:txBody>
                  <a:tcPr marT="91440" marB="91440" horzOverflow="overflow"/>
                </a:tc>
                <a:extLst>
                  <a:ext uri="{0D108BD9-81ED-4DB2-BD59-A6C34878D82A}">
                    <a16:rowId xmlns:a16="http://schemas.microsoft.com/office/drawing/2014/main" val="1905283527"/>
                  </a:ext>
                </a:extLst>
              </a:tr>
              <a:tr h="387350">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US" sz="1400" b="0" i="0" u="none" strike="noStrike" cap="none" normalizeH="0" baseline="0" dirty="0" smtClean="0">
                          <a:ln>
                            <a:noFill/>
                          </a:ln>
                          <a:solidFill>
                            <a:schemeClr val="tx1"/>
                          </a:solidFill>
                          <a:effectLst/>
                          <a:latin typeface="Georgia" panose="02040502050405020303" pitchFamily="18" charset="0"/>
                        </a:rPr>
                        <a:t>Misclassification of interest accrued and receivables as a short - term debt</a:t>
                      </a:r>
                      <a:endParaRPr kumimoji="0" lang="en-GB" sz="14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400" b="0" i="0" u="none" strike="noStrike" cap="none" normalizeH="0" baseline="0" dirty="0" smtClean="0">
                          <a:ln>
                            <a:noFill/>
                          </a:ln>
                          <a:solidFill>
                            <a:schemeClr val="tx1"/>
                          </a:solidFill>
                          <a:effectLst/>
                          <a:latin typeface="Georgia" panose="02040502050405020303" pitchFamily="18" charset="0"/>
                        </a:rPr>
                        <a:t>Accounting</a:t>
                      </a: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400" b="0" i="0" u="none" strike="noStrike" cap="none" normalizeH="0" baseline="0" dirty="0" smtClean="0">
                          <a:ln>
                            <a:noFill/>
                          </a:ln>
                          <a:solidFill>
                            <a:schemeClr val="tx1"/>
                          </a:solidFill>
                          <a:effectLst/>
                          <a:latin typeface="Georgia" panose="02040502050405020303" pitchFamily="18" charset="0"/>
                        </a:rPr>
                        <a:t>Interest accrued and receivables are assets to the fund and should be appropriately classified as such</a:t>
                      </a:r>
                    </a:p>
                  </a:txBody>
                  <a:tcPr marT="91440" marB="91440" horzOverflow="overflow"/>
                </a:tc>
                <a:extLst>
                  <a:ext uri="{0D108BD9-81ED-4DB2-BD59-A6C34878D82A}">
                    <a16:rowId xmlns:a16="http://schemas.microsoft.com/office/drawing/2014/main" val="4105464247"/>
                  </a:ext>
                </a:extLst>
              </a:tr>
              <a:tr h="387350">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US" sz="1400" b="0" i="0" u="none" strike="noStrike" cap="none" normalizeH="0" baseline="0" dirty="0" smtClean="0">
                          <a:ln>
                            <a:noFill/>
                          </a:ln>
                          <a:solidFill>
                            <a:schemeClr val="tx1"/>
                          </a:solidFill>
                          <a:effectLst/>
                          <a:latin typeface="Georgia" panose="02040502050405020303" pitchFamily="18" charset="0"/>
                        </a:rPr>
                        <a:t>Irregular transfer of funds from the fund account</a:t>
                      </a:r>
                      <a:endParaRPr kumimoji="0" lang="en-GB" sz="14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400" b="0" i="0" u="none" strike="noStrike" cap="none" normalizeH="0" baseline="0" dirty="0" smtClean="0">
                          <a:ln>
                            <a:noFill/>
                          </a:ln>
                          <a:solidFill>
                            <a:schemeClr val="tx1"/>
                          </a:solidFill>
                          <a:effectLst/>
                          <a:latin typeface="Georgia" panose="02040502050405020303" pitchFamily="18" charset="0"/>
                        </a:rPr>
                        <a:t>Non Accounting</a:t>
                      </a: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400" b="0" i="0" u="none" strike="noStrike" cap="none" normalizeH="0" baseline="0" dirty="0" smtClean="0">
                          <a:ln>
                            <a:noFill/>
                          </a:ln>
                          <a:solidFill>
                            <a:schemeClr val="tx1"/>
                          </a:solidFill>
                          <a:effectLst/>
                          <a:latin typeface="Georgia" panose="02040502050405020303" pitchFamily="18" charset="0"/>
                        </a:rPr>
                        <a:t>Ensure that all transfers are fund-related</a:t>
                      </a:r>
                    </a:p>
                  </a:txBody>
                  <a:tcPr marT="91440" marB="91440" horzOverflow="overflow"/>
                </a:tc>
                <a:extLst>
                  <a:ext uri="{0D108BD9-81ED-4DB2-BD59-A6C34878D82A}">
                    <a16:rowId xmlns:a16="http://schemas.microsoft.com/office/drawing/2014/main" val="1973444945"/>
                  </a:ext>
                </a:extLst>
              </a:tr>
              <a:tr h="387350">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US" sz="1400" b="0" i="0" u="none" strike="noStrike" cap="none" normalizeH="0" baseline="0" dirty="0" smtClean="0">
                          <a:ln>
                            <a:noFill/>
                          </a:ln>
                          <a:solidFill>
                            <a:schemeClr val="tx1"/>
                          </a:solidFill>
                          <a:effectLst/>
                          <a:latin typeface="Georgia" panose="02040502050405020303" pitchFamily="18" charset="0"/>
                        </a:rPr>
                        <a:t>Variance between cash and cash equivalents as per the financial statements and bank confirmation certificate</a:t>
                      </a:r>
                      <a:endParaRPr kumimoji="0" lang="en-GB" sz="1400" b="0" i="0" u="none" strike="noStrike" cap="none" normalizeH="0" baseline="0" dirty="0" smtClean="0">
                        <a:ln>
                          <a:noFill/>
                        </a:ln>
                        <a:solidFill>
                          <a:schemeClr val="tx1"/>
                        </a:solidFill>
                        <a:effectLst/>
                        <a:latin typeface="Georgia" panose="02040502050405020303" pitchFamily="18" charset="0"/>
                      </a:endParaRP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400" b="0" i="0" u="none" strike="noStrike" cap="none" normalizeH="0" baseline="0" dirty="0" smtClean="0">
                          <a:ln>
                            <a:noFill/>
                          </a:ln>
                          <a:solidFill>
                            <a:schemeClr val="tx1"/>
                          </a:solidFill>
                          <a:effectLst/>
                          <a:latin typeface="Georgia" panose="02040502050405020303" pitchFamily="18" charset="0"/>
                        </a:rPr>
                        <a:t>Accounting</a:t>
                      </a:r>
                    </a:p>
                  </a:txBody>
                  <a:tcPr marT="91440" marB="91440" horzOverflow="overflow"/>
                </a:tc>
                <a:tc>
                  <a:txBody>
                    <a:bodyPr/>
                    <a:lstStyle/>
                    <a:p>
                      <a:pPr marL="0" marR="0" lvl="0" indent="0" algn="l" defTabSz="1019175" rtl="0" eaLnBrk="1" fontAlgn="base" latinLnBrk="0" hangingPunct="1">
                        <a:lnSpc>
                          <a:spcPct val="100000"/>
                        </a:lnSpc>
                        <a:spcBef>
                          <a:spcPct val="0"/>
                        </a:spcBef>
                        <a:spcAft>
                          <a:spcPct val="50000"/>
                        </a:spcAft>
                        <a:buClrTx/>
                        <a:buSzTx/>
                        <a:buFont typeface="Wingdings" pitchFamily="2" charset="2"/>
                        <a:buNone/>
                        <a:tabLst/>
                      </a:pPr>
                      <a:r>
                        <a:rPr kumimoji="0" lang="en-GB" sz="1400" b="0" i="0" u="none" strike="noStrike" cap="none" normalizeH="0" baseline="0" dirty="0" smtClean="0">
                          <a:ln>
                            <a:noFill/>
                          </a:ln>
                          <a:solidFill>
                            <a:schemeClr val="tx1"/>
                          </a:solidFill>
                          <a:effectLst/>
                          <a:latin typeface="Georgia" panose="02040502050405020303" pitchFamily="18" charset="0"/>
                        </a:rPr>
                        <a:t>Ascertain accuracy of the bank reconciliation statement</a:t>
                      </a:r>
                    </a:p>
                  </a:txBody>
                  <a:tcPr marT="91440" marB="91440" horzOverflow="overflow"/>
                </a:tc>
                <a:extLst>
                  <a:ext uri="{0D108BD9-81ED-4DB2-BD59-A6C34878D82A}">
                    <a16:rowId xmlns:a16="http://schemas.microsoft.com/office/drawing/2014/main" val="4146679050"/>
                  </a:ext>
                </a:extLst>
              </a:tr>
            </a:tbl>
          </a:graphicData>
        </a:graphic>
      </p:graphicFrame>
    </p:spTree>
    <p:extLst>
      <p:ext uri="{BB962C8B-B14F-4D97-AF65-F5344CB8AC3E}">
        <p14:creationId xmlns:p14="http://schemas.microsoft.com/office/powerpoint/2010/main" val="30914060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Georgia" panose="02040502050405020303" pitchFamily="18" charset="0"/>
              </a:rPr>
              <a:t>Feedback</a:t>
            </a:r>
            <a:endParaRPr lang="en-US" sz="3600" b="1" dirty="0">
              <a:latin typeface="Georgia" panose="02040502050405020303" pitchFamily="18" charset="0"/>
            </a:endParaRPr>
          </a:p>
        </p:txBody>
      </p:sp>
      <p:sp>
        <p:nvSpPr>
          <p:cNvPr id="12" name="Content Placeholder 11"/>
          <p:cNvSpPr>
            <a:spLocks noGrp="1"/>
          </p:cNvSpPr>
          <p:nvPr>
            <p:ph idx="1"/>
          </p:nvPr>
        </p:nvSpPr>
        <p:spPr/>
        <p:txBody>
          <a:bodyPr>
            <a:normAutofit/>
          </a:bodyPr>
          <a:lstStyle/>
          <a:p>
            <a:pPr marL="0" indent="0">
              <a:buNone/>
            </a:pPr>
            <a:endParaRPr lang="en-US" dirty="0" smtClean="0">
              <a:latin typeface="Georgia" panose="02040502050405020303" pitchFamily="18" charset="0"/>
            </a:endParaRPr>
          </a:p>
          <a:p>
            <a:pPr marL="0" indent="0">
              <a:buNone/>
            </a:pPr>
            <a:endParaRPr lang="en-US" dirty="0">
              <a:latin typeface="Georgia" panose="02040502050405020303" pitchFamily="18" charset="0"/>
            </a:endParaRPr>
          </a:p>
          <a:p>
            <a:pPr marL="0" indent="0">
              <a:buNone/>
            </a:pPr>
            <a:endParaRPr lang="en-US" dirty="0" smtClean="0">
              <a:latin typeface="Georgia" panose="02040502050405020303" pitchFamily="18" charset="0"/>
            </a:endParaRPr>
          </a:p>
          <a:p>
            <a:pPr marL="0" indent="0">
              <a:buNone/>
            </a:pPr>
            <a:endParaRPr lang="en-US" dirty="0">
              <a:latin typeface="Georgia" panose="02040502050405020303" pitchFamily="18" charset="0"/>
            </a:endParaRPr>
          </a:p>
          <a:p>
            <a:pPr marL="0" indent="0">
              <a:buNone/>
            </a:pPr>
            <a:endParaRPr lang="en-US" dirty="0" smtClean="0">
              <a:latin typeface="Georgia" panose="02040502050405020303" pitchFamily="18" charset="0"/>
            </a:endParaRPr>
          </a:p>
          <a:p>
            <a:pPr marL="0" indent="0">
              <a:buNone/>
            </a:pPr>
            <a:endParaRPr lang="en-US" dirty="0">
              <a:latin typeface="Georgia" panose="02040502050405020303" pitchFamily="18" charset="0"/>
            </a:endParaRPr>
          </a:p>
          <a:p>
            <a:pPr marL="0" indent="0">
              <a:buNone/>
            </a:pPr>
            <a:r>
              <a:rPr lang="en-US" dirty="0" smtClean="0">
                <a:latin typeface="Georgia" panose="02040502050405020303" pitchFamily="18" charset="0"/>
              </a:rPr>
              <a:t>Questions and Feedback</a:t>
            </a:r>
          </a:p>
        </p:txBody>
      </p:sp>
      <p:sp>
        <p:nvSpPr>
          <p:cNvPr id="5" name="Freeform 4"/>
          <p:cNvSpPr>
            <a:spLocks/>
          </p:cNvSpPr>
          <p:nvPr/>
        </p:nvSpPr>
        <p:spPr bwMode="gray">
          <a:xfrm>
            <a:off x="5230905" y="1690688"/>
            <a:ext cx="5786759" cy="3770206"/>
          </a:xfrm>
          <a:custGeom>
            <a:avLst/>
            <a:gdLst/>
            <a:ahLst/>
            <a:cxnLst>
              <a:cxn ang="0">
                <a:pos x="842" y="1154"/>
              </a:cxn>
              <a:cxn ang="0">
                <a:pos x="1349" y="1157"/>
              </a:cxn>
              <a:cxn ang="0">
                <a:pos x="1211" y="1006"/>
              </a:cxn>
              <a:cxn ang="0">
                <a:pos x="1215" y="848"/>
              </a:cxn>
              <a:cxn ang="0">
                <a:pos x="1247" y="726"/>
              </a:cxn>
              <a:cxn ang="0">
                <a:pos x="1309" y="615"/>
              </a:cxn>
              <a:cxn ang="0">
                <a:pos x="1398" y="521"/>
              </a:cxn>
              <a:cxn ang="0">
                <a:pos x="1512" y="449"/>
              </a:cxn>
              <a:cxn ang="0">
                <a:pos x="1641" y="402"/>
              </a:cxn>
              <a:cxn ang="0">
                <a:pos x="1778" y="384"/>
              </a:cxn>
              <a:cxn ang="0">
                <a:pos x="1916" y="397"/>
              </a:cxn>
              <a:cxn ang="0">
                <a:pos x="2047" y="438"/>
              </a:cxn>
              <a:cxn ang="0">
                <a:pos x="2164" y="507"/>
              </a:cxn>
              <a:cxn ang="0">
                <a:pos x="2258" y="599"/>
              </a:cxn>
              <a:cxn ang="0">
                <a:pos x="2325" y="707"/>
              </a:cxn>
              <a:cxn ang="0">
                <a:pos x="2352" y="831"/>
              </a:cxn>
              <a:cxn ang="0">
                <a:pos x="2347" y="957"/>
              </a:cxn>
              <a:cxn ang="0">
                <a:pos x="2308" y="1077"/>
              </a:cxn>
              <a:cxn ang="0">
                <a:pos x="2239" y="1187"/>
              </a:cxn>
              <a:cxn ang="0">
                <a:pos x="2145" y="1281"/>
              </a:cxn>
              <a:cxn ang="0">
                <a:pos x="2029" y="1351"/>
              </a:cxn>
              <a:cxn ang="0">
                <a:pos x="1907" y="1392"/>
              </a:cxn>
              <a:cxn ang="0">
                <a:pos x="1133" y="1398"/>
              </a:cxn>
              <a:cxn ang="0">
                <a:pos x="0" y="1401"/>
              </a:cxn>
              <a:cxn ang="0">
                <a:pos x="1745" y="1729"/>
              </a:cxn>
              <a:cxn ang="0">
                <a:pos x="1990" y="1706"/>
              </a:cxn>
              <a:cxn ang="0">
                <a:pos x="2166" y="1659"/>
              </a:cxn>
              <a:cxn ang="0">
                <a:pos x="2327" y="1583"/>
              </a:cxn>
              <a:cxn ang="0">
                <a:pos x="2470" y="1483"/>
              </a:cxn>
              <a:cxn ang="0">
                <a:pos x="2589" y="1358"/>
              </a:cxn>
              <a:cxn ang="0">
                <a:pos x="2680" y="1216"/>
              </a:cxn>
              <a:cxn ang="0">
                <a:pos x="2740" y="1063"/>
              </a:cxn>
              <a:cxn ang="0">
                <a:pos x="2766" y="900"/>
              </a:cxn>
              <a:cxn ang="0">
                <a:pos x="2757" y="737"/>
              </a:cxn>
              <a:cxn ang="0">
                <a:pos x="2713" y="579"/>
              </a:cxn>
              <a:cxn ang="0">
                <a:pos x="2637" y="430"/>
              </a:cxn>
              <a:cxn ang="0">
                <a:pos x="2531" y="297"/>
              </a:cxn>
              <a:cxn ang="0">
                <a:pos x="2399" y="185"/>
              </a:cxn>
              <a:cxn ang="0">
                <a:pos x="2245" y="96"/>
              </a:cxn>
              <a:cxn ang="0">
                <a:pos x="2076" y="35"/>
              </a:cxn>
              <a:cxn ang="0">
                <a:pos x="1898" y="3"/>
              </a:cxn>
              <a:cxn ang="0">
                <a:pos x="1715" y="2"/>
              </a:cxn>
              <a:cxn ang="0">
                <a:pos x="1535" y="33"/>
              </a:cxn>
              <a:cxn ang="0">
                <a:pos x="1366" y="93"/>
              </a:cxn>
              <a:cxn ang="0">
                <a:pos x="1211" y="180"/>
              </a:cxn>
              <a:cxn ang="0">
                <a:pos x="1078" y="292"/>
              </a:cxn>
              <a:cxn ang="0">
                <a:pos x="972" y="425"/>
              </a:cxn>
              <a:cxn ang="0">
                <a:pos x="894" y="573"/>
              </a:cxn>
              <a:cxn ang="0">
                <a:pos x="850" y="731"/>
              </a:cxn>
              <a:cxn ang="0">
                <a:pos x="840" y="894"/>
              </a:cxn>
            </a:cxnLst>
            <a:rect l="0" t="0" r="r" b="b"/>
            <a:pathLst>
              <a:path w="2767" h="1731">
                <a:moveTo>
                  <a:pt x="840" y="894"/>
                </a:moveTo>
                <a:lnTo>
                  <a:pt x="841" y="1034"/>
                </a:lnTo>
                <a:lnTo>
                  <a:pt x="842" y="1154"/>
                </a:lnTo>
                <a:lnTo>
                  <a:pt x="697" y="1154"/>
                </a:lnTo>
                <a:lnTo>
                  <a:pt x="1030" y="1513"/>
                </a:lnTo>
                <a:lnTo>
                  <a:pt x="1349" y="1157"/>
                </a:lnTo>
                <a:lnTo>
                  <a:pt x="1211" y="1157"/>
                </a:lnTo>
                <a:lnTo>
                  <a:pt x="1210" y="1081"/>
                </a:lnTo>
                <a:lnTo>
                  <a:pt x="1211" y="1006"/>
                </a:lnTo>
                <a:lnTo>
                  <a:pt x="1213" y="931"/>
                </a:lnTo>
                <a:lnTo>
                  <a:pt x="1212" y="890"/>
                </a:lnTo>
                <a:lnTo>
                  <a:pt x="1215" y="848"/>
                </a:lnTo>
                <a:lnTo>
                  <a:pt x="1222" y="807"/>
                </a:lnTo>
                <a:lnTo>
                  <a:pt x="1232" y="766"/>
                </a:lnTo>
                <a:lnTo>
                  <a:pt x="1247" y="726"/>
                </a:lnTo>
                <a:lnTo>
                  <a:pt x="1263" y="688"/>
                </a:lnTo>
                <a:lnTo>
                  <a:pt x="1284" y="651"/>
                </a:lnTo>
                <a:lnTo>
                  <a:pt x="1309" y="615"/>
                </a:lnTo>
                <a:lnTo>
                  <a:pt x="1335" y="582"/>
                </a:lnTo>
                <a:lnTo>
                  <a:pt x="1366" y="550"/>
                </a:lnTo>
                <a:lnTo>
                  <a:pt x="1398" y="521"/>
                </a:lnTo>
                <a:lnTo>
                  <a:pt x="1434" y="494"/>
                </a:lnTo>
                <a:lnTo>
                  <a:pt x="1472" y="470"/>
                </a:lnTo>
                <a:lnTo>
                  <a:pt x="1512" y="449"/>
                </a:lnTo>
                <a:lnTo>
                  <a:pt x="1553" y="429"/>
                </a:lnTo>
                <a:lnTo>
                  <a:pt x="1596" y="414"/>
                </a:lnTo>
                <a:lnTo>
                  <a:pt x="1641" y="402"/>
                </a:lnTo>
                <a:lnTo>
                  <a:pt x="1686" y="392"/>
                </a:lnTo>
                <a:lnTo>
                  <a:pt x="1732" y="387"/>
                </a:lnTo>
                <a:lnTo>
                  <a:pt x="1778" y="384"/>
                </a:lnTo>
                <a:lnTo>
                  <a:pt x="1825" y="385"/>
                </a:lnTo>
                <a:lnTo>
                  <a:pt x="1870" y="389"/>
                </a:lnTo>
                <a:lnTo>
                  <a:pt x="1916" y="397"/>
                </a:lnTo>
                <a:lnTo>
                  <a:pt x="1961" y="407"/>
                </a:lnTo>
                <a:lnTo>
                  <a:pt x="2005" y="421"/>
                </a:lnTo>
                <a:lnTo>
                  <a:pt x="2047" y="438"/>
                </a:lnTo>
                <a:lnTo>
                  <a:pt x="2088" y="458"/>
                </a:lnTo>
                <a:lnTo>
                  <a:pt x="2126" y="481"/>
                </a:lnTo>
                <a:lnTo>
                  <a:pt x="2164" y="507"/>
                </a:lnTo>
                <a:lnTo>
                  <a:pt x="2197" y="535"/>
                </a:lnTo>
                <a:lnTo>
                  <a:pt x="2229" y="566"/>
                </a:lnTo>
                <a:lnTo>
                  <a:pt x="2258" y="599"/>
                </a:lnTo>
                <a:lnTo>
                  <a:pt x="2284" y="632"/>
                </a:lnTo>
                <a:lnTo>
                  <a:pt x="2305" y="669"/>
                </a:lnTo>
                <a:lnTo>
                  <a:pt x="2325" y="707"/>
                </a:lnTo>
                <a:lnTo>
                  <a:pt x="2338" y="748"/>
                </a:lnTo>
                <a:lnTo>
                  <a:pt x="2347" y="788"/>
                </a:lnTo>
                <a:lnTo>
                  <a:pt x="2352" y="831"/>
                </a:lnTo>
                <a:lnTo>
                  <a:pt x="2354" y="873"/>
                </a:lnTo>
                <a:lnTo>
                  <a:pt x="2352" y="914"/>
                </a:lnTo>
                <a:lnTo>
                  <a:pt x="2347" y="957"/>
                </a:lnTo>
                <a:lnTo>
                  <a:pt x="2337" y="998"/>
                </a:lnTo>
                <a:lnTo>
                  <a:pt x="2324" y="1039"/>
                </a:lnTo>
                <a:lnTo>
                  <a:pt x="2308" y="1077"/>
                </a:lnTo>
                <a:lnTo>
                  <a:pt x="2289" y="1116"/>
                </a:lnTo>
                <a:lnTo>
                  <a:pt x="2266" y="1152"/>
                </a:lnTo>
                <a:lnTo>
                  <a:pt x="2239" y="1187"/>
                </a:lnTo>
                <a:lnTo>
                  <a:pt x="2211" y="1221"/>
                </a:lnTo>
                <a:lnTo>
                  <a:pt x="2179" y="1251"/>
                </a:lnTo>
                <a:lnTo>
                  <a:pt x="2145" y="1281"/>
                </a:lnTo>
                <a:lnTo>
                  <a:pt x="2108" y="1307"/>
                </a:lnTo>
                <a:lnTo>
                  <a:pt x="2069" y="1330"/>
                </a:lnTo>
                <a:lnTo>
                  <a:pt x="2029" y="1351"/>
                </a:lnTo>
                <a:lnTo>
                  <a:pt x="1986" y="1369"/>
                </a:lnTo>
                <a:lnTo>
                  <a:pt x="1942" y="1384"/>
                </a:lnTo>
                <a:lnTo>
                  <a:pt x="1907" y="1392"/>
                </a:lnTo>
                <a:lnTo>
                  <a:pt x="1870" y="1398"/>
                </a:lnTo>
                <a:lnTo>
                  <a:pt x="1834" y="1401"/>
                </a:lnTo>
                <a:lnTo>
                  <a:pt x="1133" y="1398"/>
                </a:lnTo>
                <a:lnTo>
                  <a:pt x="1031" y="1511"/>
                </a:lnTo>
                <a:lnTo>
                  <a:pt x="924" y="1401"/>
                </a:lnTo>
                <a:lnTo>
                  <a:pt x="0" y="1401"/>
                </a:lnTo>
                <a:lnTo>
                  <a:pt x="0" y="1731"/>
                </a:lnTo>
                <a:lnTo>
                  <a:pt x="1652" y="1731"/>
                </a:lnTo>
                <a:lnTo>
                  <a:pt x="1745" y="1729"/>
                </a:lnTo>
                <a:lnTo>
                  <a:pt x="1839" y="1723"/>
                </a:lnTo>
                <a:lnTo>
                  <a:pt x="1930" y="1716"/>
                </a:lnTo>
                <a:lnTo>
                  <a:pt x="1990" y="1706"/>
                </a:lnTo>
                <a:lnTo>
                  <a:pt x="2049" y="1693"/>
                </a:lnTo>
                <a:lnTo>
                  <a:pt x="2108" y="1678"/>
                </a:lnTo>
                <a:lnTo>
                  <a:pt x="2166" y="1659"/>
                </a:lnTo>
                <a:lnTo>
                  <a:pt x="2221" y="1637"/>
                </a:lnTo>
                <a:lnTo>
                  <a:pt x="2275" y="1611"/>
                </a:lnTo>
                <a:lnTo>
                  <a:pt x="2327" y="1583"/>
                </a:lnTo>
                <a:lnTo>
                  <a:pt x="2377" y="1552"/>
                </a:lnTo>
                <a:lnTo>
                  <a:pt x="2425" y="1519"/>
                </a:lnTo>
                <a:lnTo>
                  <a:pt x="2470" y="1483"/>
                </a:lnTo>
                <a:lnTo>
                  <a:pt x="2513" y="1443"/>
                </a:lnTo>
                <a:lnTo>
                  <a:pt x="2553" y="1402"/>
                </a:lnTo>
                <a:lnTo>
                  <a:pt x="2589" y="1358"/>
                </a:lnTo>
                <a:lnTo>
                  <a:pt x="2623" y="1312"/>
                </a:lnTo>
                <a:lnTo>
                  <a:pt x="2653" y="1266"/>
                </a:lnTo>
                <a:lnTo>
                  <a:pt x="2680" y="1216"/>
                </a:lnTo>
                <a:lnTo>
                  <a:pt x="2703" y="1166"/>
                </a:lnTo>
                <a:lnTo>
                  <a:pt x="2723" y="1114"/>
                </a:lnTo>
                <a:lnTo>
                  <a:pt x="2740" y="1063"/>
                </a:lnTo>
                <a:lnTo>
                  <a:pt x="2752" y="1009"/>
                </a:lnTo>
                <a:lnTo>
                  <a:pt x="2761" y="955"/>
                </a:lnTo>
                <a:lnTo>
                  <a:pt x="2766" y="900"/>
                </a:lnTo>
                <a:lnTo>
                  <a:pt x="2767" y="846"/>
                </a:lnTo>
                <a:lnTo>
                  <a:pt x="2763" y="791"/>
                </a:lnTo>
                <a:lnTo>
                  <a:pt x="2757" y="737"/>
                </a:lnTo>
                <a:lnTo>
                  <a:pt x="2746" y="683"/>
                </a:lnTo>
                <a:lnTo>
                  <a:pt x="2731" y="631"/>
                </a:lnTo>
                <a:lnTo>
                  <a:pt x="2713" y="579"/>
                </a:lnTo>
                <a:lnTo>
                  <a:pt x="2692" y="528"/>
                </a:lnTo>
                <a:lnTo>
                  <a:pt x="2666" y="479"/>
                </a:lnTo>
                <a:lnTo>
                  <a:pt x="2637" y="430"/>
                </a:lnTo>
                <a:lnTo>
                  <a:pt x="2605" y="383"/>
                </a:lnTo>
                <a:lnTo>
                  <a:pt x="2569" y="339"/>
                </a:lnTo>
                <a:lnTo>
                  <a:pt x="2531" y="297"/>
                </a:lnTo>
                <a:lnTo>
                  <a:pt x="2490" y="256"/>
                </a:lnTo>
                <a:lnTo>
                  <a:pt x="2445" y="219"/>
                </a:lnTo>
                <a:lnTo>
                  <a:pt x="2399" y="185"/>
                </a:lnTo>
                <a:lnTo>
                  <a:pt x="2350" y="152"/>
                </a:lnTo>
                <a:lnTo>
                  <a:pt x="2299" y="122"/>
                </a:lnTo>
                <a:lnTo>
                  <a:pt x="2245" y="96"/>
                </a:lnTo>
                <a:lnTo>
                  <a:pt x="2190" y="72"/>
                </a:lnTo>
                <a:lnTo>
                  <a:pt x="2134" y="52"/>
                </a:lnTo>
                <a:lnTo>
                  <a:pt x="2076" y="35"/>
                </a:lnTo>
                <a:lnTo>
                  <a:pt x="2018" y="21"/>
                </a:lnTo>
                <a:lnTo>
                  <a:pt x="1958" y="10"/>
                </a:lnTo>
                <a:lnTo>
                  <a:pt x="1898" y="3"/>
                </a:lnTo>
                <a:lnTo>
                  <a:pt x="1837" y="0"/>
                </a:lnTo>
                <a:lnTo>
                  <a:pt x="1776" y="0"/>
                </a:lnTo>
                <a:lnTo>
                  <a:pt x="1715" y="2"/>
                </a:lnTo>
                <a:lnTo>
                  <a:pt x="1654" y="9"/>
                </a:lnTo>
                <a:lnTo>
                  <a:pt x="1594" y="19"/>
                </a:lnTo>
                <a:lnTo>
                  <a:pt x="1535" y="33"/>
                </a:lnTo>
                <a:lnTo>
                  <a:pt x="1478" y="50"/>
                </a:lnTo>
                <a:lnTo>
                  <a:pt x="1421" y="69"/>
                </a:lnTo>
                <a:lnTo>
                  <a:pt x="1366" y="93"/>
                </a:lnTo>
                <a:lnTo>
                  <a:pt x="1313" y="119"/>
                </a:lnTo>
                <a:lnTo>
                  <a:pt x="1260" y="149"/>
                </a:lnTo>
                <a:lnTo>
                  <a:pt x="1211" y="180"/>
                </a:lnTo>
                <a:lnTo>
                  <a:pt x="1165" y="215"/>
                </a:lnTo>
                <a:lnTo>
                  <a:pt x="1120" y="252"/>
                </a:lnTo>
                <a:lnTo>
                  <a:pt x="1078" y="292"/>
                </a:lnTo>
                <a:lnTo>
                  <a:pt x="1040" y="334"/>
                </a:lnTo>
                <a:lnTo>
                  <a:pt x="1004" y="378"/>
                </a:lnTo>
                <a:lnTo>
                  <a:pt x="972" y="425"/>
                </a:lnTo>
                <a:lnTo>
                  <a:pt x="942" y="472"/>
                </a:lnTo>
                <a:lnTo>
                  <a:pt x="917" y="522"/>
                </a:lnTo>
                <a:lnTo>
                  <a:pt x="894" y="573"/>
                </a:lnTo>
                <a:lnTo>
                  <a:pt x="875" y="625"/>
                </a:lnTo>
                <a:lnTo>
                  <a:pt x="860" y="677"/>
                </a:lnTo>
                <a:lnTo>
                  <a:pt x="850" y="731"/>
                </a:lnTo>
                <a:lnTo>
                  <a:pt x="843" y="785"/>
                </a:lnTo>
                <a:lnTo>
                  <a:pt x="839" y="839"/>
                </a:lnTo>
                <a:lnTo>
                  <a:pt x="840" y="894"/>
                </a:lnTo>
              </a:path>
            </a:pathLst>
          </a:custGeom>
          <a:solidFill>
            <a:srgbClr val="860000"/>
          </a:solidFill>
          <a:ln w="12700" cap="rnd" cmpd="sng">
            <a:solidFill>
              <a:schemeClr val="bg1"/>
            </a:solidFill>
            <a:prstDash val="solid"/>
            <a:round/>
            <a:headEnd/>
            <a:tailEnd/>
          </a:ln>
          <a:effectLst/>
        </p:spPr>
        <p:txBody>
          <a:bodyPr lIns="45720" rIns="45720"/>
          <a:lstStyle/>
          <a:p>
            <a:endParaRPr lang="en-GB" dirty="0"/>
          </a:p>
        </p:txBody>
      </p:sp>
    </p:spTree>
    <p:custDataLst>
      <p:tags r:id="rId1"/>
    </p:custDataLst>
    <p:extLst>
      <p:ext uri="{BB962C8B-B14F-4D97-AF65-F5344CB8AC3E}">
        <p14:creationId xmlns:p14="http://schemas.microsoft.com/office/powerpoint/2010/main" val="2892418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latin typeface="Georgia" panose="02040502050405020303" pitchFamily="18" charset="0"/>
              </a:rPr>
              <a:t>Introduction</a:t>
            </a:r>
            <a:endParaRPr lang="en-US" b="1" dirty="0">
              <a:latin typeface="Georgia" panose="02040502050405020303" pitchFamily="18" charset="0"/>
            </a:endParaRPr>
          </a:p>
        </p:txBody>
      </p:sp>
      <p:sp>
        <p:nvSpPr>
          <p:cNvPr id="5" name="Content Placeholder 4"/>
          <p:cNvSpPr>
            <a:spLocks noGrp="1"/>
          </p:cNvSpPr>
          <p:nvPr>
            <p:ph idx="1"/>
          </p:nvPr>
        </p:nvSpPr>
        <p:spPr/>
        <p:txBody>
          <a:bodyPr>
            <a:normAutofit lnSpcReduction="10000"/>
          </a:bodyPr>
          <a:lstStyle/>
          <a:p>
            <a:r>
              <a:rPr lang="en-US" sz="2400" dirty="0" smtClean="0">
                <a:solidFill>
                  <a:schemeClr val="tx1"/>
                </a:solidFill>
                <a:latin typeface="Georgia" panose="02040502050405020303" pitchFamily="18" charset="0"/>
              </a:rPr>
              <a:t>Section 167 of the PFM Act, 2012 requires the Administrator of a County Public fund established by the Constitution, an Act of Parliament or County Legislation to prepare financial statements for the Fund for each financial year in a form prescribed by PSASB.</a:t>
            </a:r>
          </a:p>
          <a:p>
            <a:endParaRPr lang="en-US" sz="2400" dirty="0" smtClean="0">
              <a:solidFill>
                <a:schemeClr val="tx1"/>
              </a:solidFill>
              <a:latin typeface="Georgia" panose="02040502050405020303" pitchFamily="18" charset="0"/>
            </a:endParaRPr>
          </a:p>
          <a:p>
            <a:r>
              <a:rPr lang="en-US" sz="2400" dirty="0" smtClean="0">
                <a:solidFill>
                  <a:schemeClr val="tx1"/>
                </a:solidFill>
                <a:latin typeface="Georgia" panose="02040502050405020303" pitchFamily="18" charset="0"/>
              </a:rPr>
              <a:t>The </a:t>
            </a:r>
            <a:r>
              <a:rPr lang="en-US" sz="2400" dirty="0" smtClean="0">
                <a:solidFill>
                  <a:schemeClr val="tx1"/>
                </a:solidFill>
                <a:latin typeface="Georgia" panose="02040502050405020303" pitchFamily="18" charset="0"/>
              </a:rPr>
              <a:t>financial statements should be submitted to the Auditor General by 30</a:t>
            </a:r>
            <a:r>
              <a:rPr lang="en-US" sz="2400" baseline="30000" dirty="0" smtClean="0">
                <a:solidFill>
                  <a:schemeClr val="tx1"/>
                </a:solidFill>
                <a:latin typeface="Georgia" panose="02040502050405020303" pitchFamily="18" charset="0"/>
              </a:rPr>
              <a:t>th</a:t>
            </a:r>
            <a:r>
              <a:rPr lang="en-US" sz="2400" dirty="0" smtClean="0">
                <a:solidFill>
                  <a:schemeClr val="tx1"/>
                </a:solidFill>
                <a:latin typeface="Georgia" panose="02040502050405020303" pitchFamily="18" charset="0"/>
              </a:rPr>
              <a:t> September with a copy of the report to the CEC member responsible for that Fund.</a:t>
            </a:r>
          </a:p>
          <a:p>
            <a:endParaRPr lang="en-US" sz="2400" dirty="0" smtClean="0">
              <a:solidFill>
                <a:schemeClr val="tx1"/>
              </a:solidFill>
              <a:latin typeface="Georgia" panose="02040502050405020303" pitchFamily="18" charset="0"/>
            </a:endParaRPr>
          </a:p>
          <a:p>
            <a:r>
              <a:rPr lang="en-US" sz="2400" dirty="0" smtClean="0">
                <a:solidFill>
                  <a:schemeClr val="tx1"/>
                </a:solidFill>
                <a:latin typeface="Georgia" panose="02040502050405020303" pitchFamily="18" charset="0"/>
              </a:rPr>
              <a:t>Section </a:t>
            </a:r>
            <a:r>
              <a:rPr lang="en-US" sz="2400" dirty="0" smtClean="0">
                <a:solidFill>
                  <a:schemeClr val="tx1"/>
                </a:solidFill>
                <a:latin typeface="Georgia" panose="02040502050405020303" pitchFamily="18" charset="0"/>
              </a:rPr>
              <a:t>168 requires the Administrator to also prepare quarterly reports and submit to the County Treasury within 15 days after the end of each quarter with a copy to the Controller of Budget.</a:t>
            </a:r>
            <a:endParaRPr lang="en-US" sz="2400" dirty="0">
              <a:solidFill>
                <a:schemeClr val="tx1"/>
              </a:solidFill>
              <a:latin typeface="Georgia" panose="02040502050405020303" pitchFamily="18" charset="0"/>
            </a:endParaRPr>
          </a:p>
        </p:txBody>
      </p:sp>
    </p:spTree>
    <p:custDataLst>
      <p:tags r:id="rId1"/>
    </p:custDataLst>
    <p:extLst>
      <p:ext uri="{BB962C8B-B14F-4D97-AF65-F5344CB8AC3E}">
        <p14:creationId xmlns:p14="http://schemas.microsoft.com/office/powerpoint/2010/main" val="2154317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eorgia" panose="02040502050405020303" pitchFamily="18" charset="0"/>
              </a:rPr>
              <a:t>Fund Accounting</a:t>
            </a:r>
            <a:endParaRPr lang="en-US" sz="4000" b="1" dirty="0">
              <a:latin typeface="Georgia" panose="02040502050405020303" pitchFamily="18" charset="0"/>
            </a:endParaRPr>
          </a:p>
        </p:txBody>
      </p:sp>
      <p:sp>
        <p:nvSpPr>
          <p:cNvPr id="3" name="Content Placeholder 2"/>
          <p:cNvSpPr>
            <a:spLocks noGrp="1"/>
          </p:cNvSpPr>
          <p:nvPr>
            <p:ph idx="1"/>
          </p:nvPr>
        </p:nvSpPr>
        <p:spPr/>
        <p:txBody>
          <a:bodyPr/>
          <a:lstStyle/>
          <a:p>
            <a:pPr marL="0" indent="0">
              <a:buNone/>
            </a:pPr>
            <a:r>
              <a:rPr lang="en-US" sz="2400" dirty="0" smtClean="0">
                <a:solidFill>
                  <a:schemeClr val="tx1"/>
                </a:solidFill>
                <a:latin typeface="Georgia" panose="02040502050405020303" pitchFamily="18" charset="0"/>
              </a:rPr>
              <a:t>Fund Accounting is the process of recording, measuring and reporting financial transactions relating to Funds.</a:t>
            </a:r>
          </a:p>
          <a:p>
            <a:pPr marL="0" indent="0">
              <a:buNone/>
            </a:pPr>
            <a:endParaRPr lang="en-US" sz="2400" dirty="0" smtClean="0">
              <a:solidFill>
                <a:schemeClr val="tx1"/>
              </a:solidFill>
              <a:latin typeface="Georgia" panose="02040502050405020303" pitchFamily="18" charset="0"/>
            </a:endParaRPr>
          </a:p>
          <a:p>
            <a:pPr marL="0" indent="0">
              <a:buNone/>
            </a:pPr>
            <a:r>
              <a:rPr lang="en-US" sz="2400" dirty="0" smtClean="0">
                <a:solidFill>
                  <a:schemeClr val="tx1"/>
                </a:solidFill>
                <a:latin typeface="Georgia" panose="02040502050405020303" pitchFamily="18" charset="0"/>
              </a:rPr>
              <a:t>Funds </a:t>
            </a:r>
            <a:r>
              <a:rPr lang="en-US" sz="2400" dirty="0" smtClean="0">
                <a:solidFill>
                  <a:schemeClr val="tx1"/>
                </a:solidFill>
                <a:latin typeface="Georgia" panose="02040502050405020303" pitchFamily="18" charset="0"/>
              </a:rPr>
              <a:t>are accounted for using the Accrual basis of accounting.</a:t>
            </a:r>
          </a:p>
          <a:p>
            <a:pPr marL="0" indent="0">
              <a:buNone/>
            </a:pPr>
            <a:r>
              <a:rPr lang="en-US" sz="2400" dirty="0" smtClean="0">
                <a:solidFill>
                  <a:schemeClr val="tx1"/>
                </a:solidFill>
                <a:latin typeface="Georgia" panose="02040502050405020303" pitchFamily="18" charset="0"/>
              </a:rPr>
              <a:t>In Kenya, the PSASB has prescribed the International Public Sector Accounting Standards (IPSAS) as the accounting framework for public entities.</a:t>
            </a:r>
          </a:p>
          <a:p>
            <a:pPr marL="0" indent="0">
              <a:buNone/>
            </a:pPr>
            <a:endParaRPr lang="en-US" sz="2400" dirty="0" smtClean="0">
              <a:solidFill>
                <a:schemeClr val="tx1"/>
              </a:solidFill>
              <a:latin typeface="Georgia" panose="02040502050405020303" pitchFamily="18" charset="0"/>
            </a:endParaRPr>
          </a:p>
          <a:p>
            <a:pPr marL="0" indent="0">
              <a:buNone/>
            </a:pPr>
            <a:r>
              <a:rPr lang="en-US" sz="2400" dirty="0" smtClean="0">
                <a:solidFill>
                  <a:schemeClr val="tx1"/>
                </a:solidFill>
                <a:latin typeface="Georgia" panose="02040502050405020303" pitchFamily="18" charset="0"/>
              </a:rPr>
              <a:t>Consequently</a:t>
            </a:r>
            <a:r>
              <a:rPr lang="en-US" sz="2400" dirty="0" smtClean="0">
                <a:solidFill>
                  <a:schemeClr val="tx1"/>
                </a:solidFill>
                <a:latin typeface="Georgia" panose="02040502050405020303" pitchFamily="18" charset="0"/>
              </a:rPr>
              <a:t>, Funds should be accounted for using the IPSAS Accrual accounting standards. This is in accordance with section 2.2.2 of Gazette Notice No 5440.</a:t>
            </a:r>
          </a:p>
          <a:p>
            <a:endParaRPr lang="en-US" dirty="0" smtClean="0"/>
          </a:p>
          <a:p>
            <a:pPr marL="0" indent="0">
              <a:buNone/>
            </a:pPr>
            <a:endParaRPr lang="en-US" dirty="0"/>
          </a:p>
        </p:txBody>
      </p:sp>
    </p:spTree>
    <p:custDataLst>
      <p:tags r:id="rId1"/>
    </p:custDataLst>
    <p:extLst>
      <p:ext uri="{BB962C8B-B14F-4D97-AF65-F5344CB8AC3E}">
        <p14:creationId xmlns:p14="http://schemas.microsoft.com/office/powerpoint/2010/main" val="1958801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FUNDS</a:t>
            </a:r>
            <a:endParaRPr lang="en-US" dirty="0"/>
          </a:p>
        </p:txBody>
      </p:sp>
      <p:sp>
        <p:nvSpPr>
          <p:cNvPr id="3" name="Content Placeholder 2"/>
          <p:cNvSpPr>
            <a:spLocks noGrp="1"/>
          </p:cNvSpPr>
          <p:nvPr>
            <p:ph idx="1"/>
          </p:nvPr>
        </p:nvSpPr>
        <p:spPr/>
        <p:txBody>
          <a:bodyPr/>
          <a:lstStyle/>
          <a:p>
            <a:r>
              <a:rPr lang="en-US" sz="4000" dirty="0" smtClean="0"/>
              <a:t>What type of funds do we have in Counties?</a:t>
            </a:r>
            <a:endParaRPr lang="en-US" sz="4000" dirty="0"/>
          </a:p>
        </p:txBody>
      </p:sp>
    </p:spTree>
    <p:extLst>
      <p:ext uri="{BB962C8B-B14F-4D97-AF65-F5344CB8AC3E}">
        <p14:creationId xmlns:p14="http://schemas.microsoft.com/office/powerpoint/2010/main" val="3393505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FUNDS</a:t>
            </a:r>
            <a:endParaRPr lang="en-US" dirty="0"/>
          </a:p>
        </p:txBody>
      </p:sp>
      <p:sp>
        <p:nvSpPr>
          <p:cNvPr id="3" name="Content Placeholder 2"/>
          <p:cNvSpPr>
            <a:spLocks noGrp="1"/>
          </p:cNvSpPr>
          <p:nvPr>
            <p:ph sz="quarter" idx="24"/>
          </p:nvPr>
        </p:nvSpPr>
        <p:spPr/>
        <p:txBody>
          <a:bodyPr/>
          <a:lstStyle/>
          <a:p>
            <a:r>
              <a:rPr lang="en-US" sz="2800" dirty="0" smtClean="0"/>
              <a:t>Revolving funds e.g. Car and Mortgage,</a:t>
            </a:r>
          </a:p>
          <a:p>
            <a:r>
              <a:rPr lang="en-US" sz="2800" dirty="0" smtClean="0"/>
              <a:t>Non Revolving funds e.g. Bursary, Emergency</a:t>
            </a:r>
            <a:endParaRPr lang="en-US" sz="2800" dirty="0"/>
          </a:p>
        </p:txBody>
      </p:sp>
    </p:spTree>
    <p:extLst>
      <p:ext uri="{BB962C8B-B14F-4D97-AF65-F5344CB8AC3E}">
        <p14:creationId xmlns:p14="http://schemas.microsoft.com/office/powerpoint/2010/main" val="3229286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Entries</a:t>
            </a:r>
            <a:endParaRPr lang="en-US" dirty="0"/>
          </a:p>
        </p:txBody>
      </p:sp>
      <p:sp>
        <p:nvSpPr>
          <p:cNvPr id="3" name="Content Placeholder 2"/>
          <p:cNvSpPr>
            <a:spLocks noGrp="1"/>
          </p:cNvSpPr>
          <p:nvPr>
            <p:ph idx="1"/>
          </p:nvPr>
        </p:nvSpPr>
        <p:spPr/>
        <p:txBody>
          <a:bodyPr/>
          <a:lstStyle/>
          <a:p>
            <a:r>
              <a:rPr lang="en-US" sz="2400" dirty="0"/>
              <a:t>Whether loan is given or loan is taken, it is </a:t>
            </a:r>
            <a:r>
              <a:rPr lang="en-US" sz="2400" dirty="0" smtClean="0"/>
              <a:t>a must </a:t>
            </a:r>
            <a:r>
              <a:rPr lang="en-US" sz="2400" dirty="0"/>
              <a:t>to record it in books because given loan is our asset and taken loan is our liability</a:t>
            </a:r>
            <a:r>
              <a:rPr lang="en-US" sz="2400" dirty="0" smtClean="0"/>
              <a:t>.</a:t>
            </a:r>
          </a:p>
          <a:p>
            <a:r>
              <a:rPr lang="en-US" sz="2400" dirty="0" smtClean="0"/>
              <a:t> </a:t>
            </a:r>
          </a:p>
          <a:p>
            <a:endParaRPr lang="en-US" sz="2400" dirty="0"/>
          </a:p>
          <a:p>
            <a:r>
              <a:rPr lang="en-US" sz="2400" dirty="0" smtClean="0"/>
              <a:t>Moreover </a:t>
            </a:r>
            <a:r>
              <a:rPr lang="en-US" sz="2400" dirty="0"/>
              <a:t>on the basis of outstanding balance, interest is calculated and it is paid by borrower to lender. So, for knowing actual balance of loan outstanding, we need to </a:t>
            </a:r>
            <a:r>
              <a:rPr lang="en-US" sz="2400" dirty="0" smtClean="0"/>
              <a:t>pass journal entries</a:t>
            </a:r>
            <a:r>
              <a:rPr lang="en-US" sz="2400" u="sng" dirty="0" smtClean="0"/>
              <a:t>.</a:t>
            </a:r>
            <a:endParaRPr lang="en-US" sz="2400" u="sng" dirty="0"/>
          </a:p>
        </p:txBody>
      </p:sp>
    </p:spTree>
    <p:extLst>
      <p:ext uri="{BB962C8B-B14F-4D97-AF65-F5344CB8AC3E}">
        <p14:creationId xmlns:p14="http://schemas.microsoft.com/office/powerpoint/2010/main" val="2747485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 the Books of Lender </a:t>
            </a:r>
            <a:endParaRPr lang="en-US" dirty="0"/>
          </a:p>
        </p:txBody>
      </p:sp>
      <p:sp>
        <p:nvSpPr>
          <p:cNvPr id="3" name="Content Placeholder 2"/>
          <p:cNvSpPr>
            <a:spLocks noGrp="1"/>
          </p:cNvSpPr>
          <p:nvPr>
            <p:ph idx="1"/>
          </p:nvPr>
        </p:nvSpPr>
        <p:spPr>
          <a:xfrm>
            <a:off x="642851" y="1815352"/>
            <a:ext cx="10906298" cy="4469833"/>
          </a:xfrm>
        </p:spPr>
        <p:txBody>
          <a:bodyPr>
            <a:noAutofit/>
          </a:bodyPr>
          <a:lstStyle/>
          <a:p>
            <a:pPr marL="0" indent="0">
              <a:buNone/>
            </a:pPr>
            <a:r>
              <a:rPr lang="en-US" sz="2000" b="1" dirty="0" smtClean="0">
                <a:solidFill>
                  <a:schemeClr val="tx1"/>
                </a:solidFill>
                <a:latin typeface="Georgia" panose="02040502050405020303" pitchFamily="18" charset="0"/>
              </a:rPr>
              <a:t>When </a:t>
            </a:r>
            <a:r>
              <a:rPr lang="en-US" sz="2000" b="1" dirty="0">
                <a:solidFill>
                  <a:schemeClr val="tx1"/>
                </a:solidFill>
                <a:latin typeface="Georgia" panose="02040502050405020303" pitchFamily="18" charset="0"/>
              </a:rPr>
              <a:t>loan is given by </a:t>
            </a:r>
            <a:r>
              <a:rPr lang="en-US" sz="2000" b="1" dirty="0" smtClean="0">
                <a:solidFill>
                  <a:schemeClr val="tx1"/>
                </a:solidFill>
                <a:latin typeface="Georgia" panose="02040502050405020303" pitchFamily="18" charset="0"/>
              </a:rPr>
              <a:t>a Lender ( </a:t>
            </a:r>
            <a:r>
              <a:rPr lang="en-US" sz="2000" b="1" dirty="0" err="1" smtClean="0">
                <a:solidFill>
                  <a:schemeClr val="tx1"/>
                </a:solidFill>
                <a:latin typeface="Georgia" panose="02040502050405020303" pitchFamily="18" charset="0"/>
              </a:rPr>
              <a:t>e.g</a:t>
            </a:r>
            <a:r>
              <a:rPr lang="en-US" sz="2000" b="1" dirty="0" smtClean="0">
                <a:solidFill>
                  <a:schemeClr val="tx1"/>
                </a:solidFill>
                <a:latin typeface="Georgia" panose="02040502050405020303" pitchFamily="18" charset="0"/>
              </a:rPr>
              <a:t> Car and Mortgage)</a:t>
            </a:r>
            <a:r>
              <a:rPr lang="en-US" sz="2000" dirty="0">
                <a:solidFill>
                  <a:schemeClr val="tx1"/>
                </a:solidFill>
                <a:latin typeface="Georgia" panose="02040502050405020303" pitchFamily="18" charset="0"/>
              </a:rPr>
              <a:t/>
            </a:r>
            <a:br>
              <a:rPr lang="en-US" sz="2000" dirty="0">
                <a:solidFill>
                  <a:schemeClr val="tx1"/>
                </a:solidFill>
                <a:latin typeface="Georgia" panose="02040502050405020303" pitchFamily="18" charset="0"/>
              </a:rPr>
            </a:br>
            <a:r>
              <a:rPr lang="en-US" sz="2000" dirty="0">
                <a:solidFill>
                  <a:schemeClr val="tx1"/>
                </a:solidFill>
                <a:latin typeface="Georgia" panose="02040502050405020303" pitchFamily="18" charset="0"/>
              </a:rPr>
              <a:t/>
            </a:r>
            <a:br>
              <a:rPr lang="en-US" sz="2000" dirty="0">
                <a:solidFill>
                  <a:schemeClr val="tx1"/>
                </a:solidFill>
                <a:latin typeface="Georgia" panose="02040502050405020303" pitchFamily="18" charset="0"/>
              </a:rPr>
            </a:br>
            <a:r>
              <a:rPr lang="en-US" sz="2000" dirty="0" smtClean="0">
                <a:solidFill>
                  <a:schemeClr val="tx1"/>
                </a:solidFill>
                <a:latin typeface="Georgia" panose="02040502050405020303" pitchFamily="18" charset="0"/>
              </a:rPr>
              <a:t>Dr. Borrower's </a:t>
            </a:r>
            <a:r>
              <a:rPr lang="en-US" sz="2000" dirty="0">
                <a:solidFill>
                  <a:schemeClr val="tx1"/>
                </a:solidFill>
                <a:latin typeface="Georgia" panose="02040502050405020303" pitchFamily="18" charset="0"/>
              </a:rPr>
              <a:t>Loan </a:t>
            </a:r>
            <a:r>
              <a:rPr lang="en-US" sz="2000" dirty="0" smtClean="0">
                <a:solidFill>
                  <a:schemeClr val="tx1"/>
                </a:solidFill>
                <a:latin typeface="Georgia" panose="02040502050405020303" pitchFamily="18" charset="0"/>
              </a:rPr>
              <a:t>Account</a:t>
            </a:r>
            <a:r>
              <a:rPr lang="en-US" sz="2000" dirty="0">
                <a:solidFill>
                  <a:schemeClr val="tx1"/>
                </a:solidFill>
                <a:latin typeface="Georgia" panose="02040502050405020303" pitchFamily="18" charset="0"/>
              </a:rPr>
              <a:t/>
            </a:r>
            <a:br>
              <a:rPr lang="en-US" sz="2000" dirty="0">
                <a:solidFill>
                  <a:schemeClr val="tx1"/>
                </a:solidFill>
                <a:latin typeface="Georgia" panose="02040502050405020303" pitchFamily="18" charset="0"/>
              </a:rPr>
            </a:br>
            <a:r>
              <a:rPr lang="en-US" sz="2000" dirty="0">
                <a:solidFill>
                  <a:schemeClr val="tx1"/>
                </a:solidFill>
                <a:latin typeface="Georgia" panose="02040502050405020303" pitchFamily="18" charset="0"/>
              </a:rPr>
              <a:t/>
            </a:r>
            <a:br>
              <a:rPr lang="en-US" sz="2000" dirty="0">
                <a:solidFill>
                  <a:schemeClr val="tx1"/>
                </a:solidFill>
                <a:latin typeface="Georgia" panose="02040502050405020303" pitchFamily="18" charset="0"/>
              </a:rPr>
            </a:br>
            <a:r>
              <a:rPr lang="en-US" sz="2000" dirty="0" smtClean="0">
                <a:solidFill>
                  <a:schemeClr val="tx1"/>
                </a:solidFill>
                <a:latin typeface="Georgia" panose="02040502050405020303" pitchFamily="18" charset="0"/>
              </a:rPr>
              <a:t>                     Cr. Bank Account</a:t>
            </a:r>
          </a:p>
          <a:p>
            <a:pPr marL="0" indent="0">
              <a:buNone/>
            </a:pPr>
            <a:r>
              <a:rPr lang="en-US" sz="2000" dirty="0" smtClean="0">
                <a:solidFill>
                  <a:schemeClr val="tx1"/>
                </a:solidFill>
                <a:latin typeface="Georgia" panose="02040502050405020303" pitchFamily="18" charset="0"/>
              </a:rPr>
              <a:t>In the eyes of the borrower;</a:t>
            </a:r>
          </a:p>
          <a:p>
            <a:pPr marL="0" indent="0">
              <a:buNone/>
            </a:pPr>
            <a:r>
              <a:rPr lang="en-US" sz="2000" dirty="0">
                <a:latin typeface="Georgia" panose="02040502050405020303" pitchFamily="18" charset="0"/>
              </a:rPr>
              <a:t>( Logic :  Cash though banks will come in the business which is our asset. It is increase of asset in the business. So, Bank account Debit . Lender's Loan is our liability. It is increase in existed liability, so this account will credit. </a:t>
            </a:r>
            <a:r>
              <a:rPr lang="en-US" sz="2000" dirty="0" smtClean="0">
                <a:latin typeface="Georgia" panose="02040502050405020303" pitchFamily="18" charset="0"/>
              </a:rPr>
              <a:t>)</a:t>
            </a:r>
          </a:p>
          <a:p>
            <a:pPr marL="0" indent="0">
              <a:buNone/>
            </a:pPr>
            <a:r>
              <a:rPr lang="en-US" sz="2000" dirty="0">
                <a:latin typeface="Georgia" panose="02040502050405020303" pitchFamily="18" charset="0"/>
              </a:rPr>
              <a:t>When loan is received by borrower</a:t>
            </a:r>
            <a:r>
              <a:rPr lang="en-US" sz="2000" dirty="0">
                <a:latin typeface="Georgia" panose="02040502050405020303" pitchFamily="18" charset="0"/>
              </a:rPr>
              <a:t/>
            </a:r>
            <a:br>
              <a:rPr lang="en-US" sz="2000" dirty="0">
                <a:latin typeface="Georgia" panose="02040502050405020303" pitchFamily="18" charset="0"/>
              </a:rPr>
            </a:br>
            <a:r>
              <a:rPr lang="en-US" sz="2000" dirty="0">
                <a:latin typeface="Georgia" panose="02040502050405020303" pitchFamily="18" charset="0"/>
              </a:rPr>
              <a:t/>
            </a:r>
            <a:br>
              <a:rPr lang="en-US" sz="2000" dirty="0">
                <a:latin typeface="Georgia" panose="02040502050405020303" pitchFamily="18" charset="0"/>
              </a:rPr>
            </a:br>
            <a:r>
              <a:rPr lang="en-US" sz="2000" dirty="0" smtClean="0">
                <a:latin typeface="Georgia" panose="02040502050405020303" pitchFamily="18" charset="0"/>
              </a:rPr>
              <a:t>Dr. Bank Account</a:t>
            </a:r>
            <a:r>
              <a:rPr lang="en-US" sz="2000" dirty="0">
                <a:latin typeface="Georgia" panose="02040502050405020303" pitchFamily="18" charset="0"/>
              </a:rPr>
              <a:t/>
            </a:r>
            <a:br>
              <a:rPr lang="en-US" sz="2000" dirty="0">
                <a:latin typeface="Georgia" panose="02040502050405020303" pitchFamily="18" charset="0"/>
              </a:rPr>
            </a:br>
            <a:r>
              <a:rPr lang="en-US" sz="2000" dirty="0">
                <a:latin typeface="Georgia" panose="02040502050405020303" pitchFamily="18" charset="0"/>
              </a:rPr>
              <a:t/>
            </a:r>
            <a:br>
              <a:rPr lang="en-US" sz="2000" dirty="0">
                <a:latin typeface="Georgia" panose="02040502050405020303" pitchFamily="18" charset="0"/>
              </a:rPr>
            </a:br>
            <a:r>
              <a:rPr lang="en-US" sz="2000" dirty="0" smtClean="0">
                <a:latin typeface="Georgia" panose="02040502050405020303" pitchFamily="18" charset="0"/>
              </a:rPr>
              <a:t>                      Cr. Lender's </a:t>
            </a:r>
            <a:r>
              <a:rPr lang="en-US" sz="2000" dirty="0">
                <a:latin typeface="Georgia" panose="02040502050405020303" pitchFamily="18" charset="0"/>
              </a:rPr>
              <a:t>Loan </a:t>
            </a:r>
            <a:r>
              <a:rPr lang="en-US" sz="2000" dirty="0" smtClean="0">
                <a:latin typeface="Georgia" panose="02040502050405020303" pitchFamily="18" charset="0"/>
              </a:rPr>
              <a:t>Account</a:t>
            </a:r>
            <a:endParaRPr lang="en-US" sz="20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2232741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 the Books of Lender </a:t>
            </a:r>
            <a:endParaRPr lang="en-US" dirty="0"/>
          </a:p>
        </p:txBody>
      </p:sp>
      <p:sp>
        <p:nvSpPr>
          <p:cNvPr id="3" name="Content Placeholder 2"/>
          <p:cNvSpPr>
            <a:spLocks noGrp="1"/>
          </p:cNvSpPr>
          <p:nvPr>
            <p:ph idx="1"/>
          </p:nvPr>
        </p:nvSpPr>
        <p:spPr/>
        <p:txBody>
          <a:bodyPr>
            <a:noAutofit/>
          </a:bodyPr>
          <a:lstStyle/>
          <a:p>
            <a:pPr marL="0" indent="0">
              <a:buNone/>
            </a:pPr>
            <a:r>
              <a:rPr lang="en-US" sz="2000" b="1" dirty="0">
                <a:solidFill>
                  <a:schemeClr val="tx1"/>
                </a:solidFill>
              </a:rPr>
              <a:t>When Lender has right to get interest on given loan </a:t>
            </a:r>
            <a:r>
              <a:rPr lang="en-US" sz="2000" dirty="0"/>
              <a:t/>
            </a:r>
            <a:br>
              <a:rPr lang="en-US" sz="2000" dirty="0"/>
            </a:br>
            <a:r>
              <a:rPr lang="en-US" sz="2000" dirty="0">
                <a:solidFill>
                  <a:schemeClr val="tx1"/>
                </a:solidFill>
              </a:rPr>
              <a:t/>
            </a:r>
            <a:br>
              <a:rPr lang="en-US" sz="2000" dirty="0">
                <a:solidFill>
                  <a:schemeClr val="tx1"/>
                </a:solidFill>
              </a:rPr>
            </a:br>
            <a:r>
              <a:rPr lang="en-US" sz="2000" dirty="0" smtClean="0">
                <a:solidFill>
                  <a:schemeClr val="tx1"/>
                </a:solidFill>
              </a:rPr>
              <a:t>   Dr</a:t>
            </a:r>
            <a:r>
              <a:rPr lang="en-US" sz="2000" dirty="0">
                <a:solidFill>
                  <a:schemeClr val="tx1"/>
                </a:solidFill>
              </a:rPr>
              <a:t>. </a:t>
            </a:r>
            <a:r>
              <a:rPr lang="en-US" sz="2000" dirty="0" smtClean="0">
                <a:solidFill>
                  <a:schemeClr val="tx1"/>
                </a:solidFill>
              </a:rPr>
              <a:t> Interest </a:t>
            </a:r>
            <a:r>
              <a:rPr lang="en-US" sz="2000" dirty="0">
                <a:solidFill>
                  <a:schemeClr val="tx1"/>
                </a:solidFill>
              </a:rPr>
              <a:t>on Loan Receivable </a:t>
            </a:r>
            <a:r>
              <a:rPr lang="en-US" sz="2000" dirty="0" smtClean="0">
                <a:solidFill>
                  <a:schemeClr val="tx1"/>
                </a:solidFill>
              </a:rPr>
              <a:t>Account</a:t>
            </a:r>
            <a:r>
              <a:rPr lang="en-US" sz="2000" dirty="0">
                <a:solidFill>
                  <a:schemeClr val="tx1"/>
                </a:solidFill>
              </a:rPr>
              <a:t/>
            </a:r>
            <a:br>
              <a:rPr lang="en-US" sz="2000" dirty="0">
                <a:solidFill>
                  <a:schemeClr val="tx1"/>
                </a:solidFill>
              </a:rPr>
            </a:br>
            <a:r>
              <a:rPr lang="en-US" sz="2000" dirty="0">
                <a:solidFill>
                  <a:schemeClr val="tx1"/>
                </a:solidFill>
              </a:rPr>
              <a:t/>
            </a:r>
            <a:br>
              <a:rPr lang="en-US" sz="2000" dirty="0">
                <a:solidFill>
                  <a:schemeClr val="tx1"/>
                </a:solidFill>
              </a:rPr>
            </a:br>
            <a:r>
              <a:rPr lang="en-US" sz="2000" dirty="0" smtClean="0">
                <a:solidFill>
                  <a:schemeClr val="tx1"/>
                </a:solidFill>
              </a:rPr>
              <a:t>                              Cr</a:t>
            </a:r>
            <a:r>
              <a:rPr lang="en-US" sz="2000" dirty="0">
                <a:solidFill>
                  <a:schemeClr val="tx1"/>
                </a:solidFill>
              </a:rPr>
              <a:t>. </a:t>
            </a:r>
            <a:r>
              <a:rPr lang="en-US" sz="2000" dirty="0" smtClean="0">
                <a:solidFill>
                  <a:schemeClr val="tx1"/>
                </a:solidFill>
              </a:rPr>
              <a:t>Interest </a:t>
            </a:r>
            <a:r>
              <a:rPr lang="en-US" sz="2000" dirty="0">
                <a:solidFill>
                  <a:schemeClr val="tx1"/>
                </a:solidFill>
              </a:rPr>
              <a:t> </a:t>
            </a:r>
            <a:r>
              <a:rPr lang="en-US" sz="2000" dirty="0" smtClean="0">
                <a:solidFill>
                  <a:schemeClr val="tx1"/>
                </a:solidFill>
              </a:rPr>
              <a:t>Account</a:t>
            </a:r>
            <a:r>
              <a:rPr lang="en-US" sz="2000" dirty="0">
                <a:solidFill>
                  <a:schemeClr val="tx1"/>
                </a:solidFill>
              </a:rPr>
              <a:t/>
            </a:r>
            <a:br>
              <a:rPr lang="en-US" sz="2000" dirty="0">
                <a:solidFill>
                  <a:schemeClr val="tx1"/>
                </a:solidFill>
              </a:rPr>
            </a:br>
            <a:endParaRPr lang="en-US" sz="2000" dirty="0" smtClean="0">
              <a:solidFill>
                <a:schemeClr val="tx1"/>
              </a:solidFill>
            </a:endParaRPr>
          </a:p>
          <a:p>
            <a:pPr marL="0" indent="0">
              <a:buNone/>
            </a:pPr>
            <a:r>
              <a:rPr lang="en-US" sz="2000" dirty="0" smtClean="0">
                <a:solidFill>
                  <a:schemeClr val="tx1"/>
                </a:solidFill>
              </a:rPr>
              <a:t>In the eyes of the borrower;</a:t>
            </a:r>
          </a:p>
          <a:p>
            <a:pPr marL="0" indent="0">
              <a:buNone/>
            </a:pPr>
            <a:r>
              <a:rPr lang="en-US" sz="2000" dirty="0"/>
              <a:t>When Borrower is responsible for paying Interest on Loan</a:t>
            </a:r>
            <a:r>
              <a:rPr lang="en-US" sz="2000" dirty="0"/>
              <a:t/>
            </a:r>
            <a:br>
              <a:rPr lang="en-US" sz="2000" dirty="0"/>
            </a:br>
            <a:r>
              <a:rPr lang="en-US" sz="2000" dirty="0"/>
              <a:t/>
            </a:r>
            <a:br>
              <a:rPr lang="en-US" sz="2000" dirty="0"/>
            </a:br>
            <a:r>
              <a:rPr lang="en-US" sz="2000" dirty="0" smtClean="0"/>
              <a:t>Dr. Interest Account</a:t>
            </a:r>
            <a:r>
              <a:rPr lang="en-US" sz="2000" dirty="0"/>
              <a:t/>
            </a:r>
            <a:br>
              <a:rPr lang="en-US" sz="2000" dirty="0"/>
            </a:br>
            <a:r>
              <a:rPr lang="en-US" sz="2000" dirty="0"/>
              <a:t/>
            </a:r>
            <a:br>
              <a:rPr lang="en-US" sz="2000" dirty="0"/>
            </a:br>
            <a:r>
              <a:rPr lang="en-US" sz="2000" dirty="0" smtClean="0"/>
              <a:t>               Cr. Interest </a:t>
            </a:r>
            <a:r>
              <a:rPr lang="en-US" sz="2000" dirty="0"/>
              <a:t>on Loan Payable </a:t>
            </a:r>
            <a:r>
              <a:rPr lang="en-US" sz="2000" dirty="0" smtClean="0"/>
              <a:t>Account</a:t>
            </a:r>
            <a:endParaRPr lang="en-US" sz="2000" dirty="0">
              <a:solidFill>
                <a:schemeClr val="tx1"/>
              </a:solidFill>
            </a:endParaRPr>
          </a:p>
        </p:txBody>
      </p:sp>
    </p:spTree>
    <p:extLst>
      <p:ext uri="{BB962C8B-B14F-4D97-AF65-F5344CB8AC3E}">
        <p14:creationId xmlns:p14="http://schemas.microsoft.com/office/powerpoint/2010/main" val="21054189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OWPRESENTATIONDISCLAIMER" val="Yes"/>
  <p:tag name="SMARTSHAPETYPE" val="PresentationDisclaimer"/>
  <p:tag name="GRIDON" val="No"/>
  <p:tag name="SMARTTOCHYPERLINK" val="YES"/>
  <p:tag name="SHOW DRAFT STAMP" val="YES"/>
  <p:tag name="SHOWDISCLAIMERCLIENTNAME" val="No"/>
  <p:tag name="PAGINATIONSTART" val="Slide 1"/>
  <p:tag name="SMRTDOCUMENTTYPE" val="2"/>
  <p:tag name="DISABLE EXECUTIVE SUMMARY" val="YES"/>
  <p:tag name="HORIZONTALTOCTYPE" val="Header TOC"/>
  <p:tag name="INCLUDEINHORIZONTALTOC" val="Yes"/>
  <p:tag name="TOCSECTIONHEADERTEXT" val="Section"/>
  <p:tag name="SMARTTOCSTYLE" val="Standard Table of Contents"/>
  <p:tag name="SMARTTOCSLIDENUMBER" val="2"/>
  <p:tag name="BUSINESSUNITCOVERTEXT" val="Business Unit"/>
  <p:tag name="CONFIDENTIALITY STAMP" val="Strictly Private and Confidential"/>
  <p:tag name="DRAFT STAMP" val="Draft"/>
  <p:tag name="ISSECTIONLAYOUTRENAMED" val="NO"/>
  <p:tag name="ISCOVERSLIDEINSERTED" val="NO"/>
</p:tagLst>
</file>

<file path=ppt/tags/tag10.xml><?xml version="1.0" encoding="utf-8"?>
<p:tagLst xmlns:a="http://schemas.openxmlformats.org/drawingml/2006/main" xmlns:r="http://schemas.openxmlformats.org/officeDocument/2006/relationships" xmlns:p="http://schemas.openxmlformats.org/presentationml/2006/main">
  <p:tag name="FULLLENGTH" val="True"/>
</p:tagLst>
</file>

<file path=ppt/tags/tag100.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01.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02.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03.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04.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05.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06.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107.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08.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109.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1.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10.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11.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12.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113.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14.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1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16.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17.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18.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19.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2.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20.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121.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22.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23.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24.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25.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26.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27.xml><?xml version="1.0" encoding="utf-8"?>
<p:tagLst xmlns:a="http://schemas.openxmlformats.org/drawingml/2006/main" xmlns:r="http://schemas.openxmlformats.org/officeDocument/2006/relationships" xmlns:p="http://schemas.openxmlformats.org/presentationml/2006/main">
  <p:tag name="SMARTSHAPETYPE" val="dividertocplaceholder"/>
</p:tagLst>
</file>

<file path=ppt/tags/tag128.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29.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3.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30.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31.xml><?xml version="1.0" encoding="utf-8"?>
<p:tagLst xmlns:a="http://schemas.openxmlformats.org/drawingml/2006/main" xmlns:r="http://schemas.openxmlformats.org/officeDocument/2006/relationships" xmlns:p="http://schemas.openxmlformats.org/presentationml/2006/main">
  <p:tag name="SMARTSLIDETYPE" val="Divider"/>
  <p:tag name="SMARTDIVIDERTYPE" val="Section"/>
  <p:tag name="SMARTDIVIDERTEXT" val="Section"/>
  <p:tag name="SMARTDIVIDERTOCSTYLE" val="Section TOC"/>
  <p:tag name="SMARTDIVIDERLEVEL" val="0"/>
</p:tagLst>
</file>

<file path=ppt/tags/tag132.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3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34.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35.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36.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37.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38.xml><?xml version="1.0" encoding="utf-8"?>
<p:tagLst xmlns:a="http://schemas.openxmlformats.org/drawingml/2006/main" xmlns:r="http://schemas.openxmlformats.org/officeDocument/2006/relationships" xmlns:p="http://schemas.openxmlformats.org/presentationml/2006/main">
  <p:tag name="SMARTSHAPETYPE" val="dividertocplaceholder"/>
</p:tagLst>
</file>

<file path=ppt/tags/tag139.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4.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40.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41.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42.xml><?xml version="1.0" encoding="utf-8"?>
<p:tagLst xmlns:a="http://schemas.openxmlformats.org/drawingml/2006/main" xmlns:r="http://schemas.openxmlformats.org/officeDocument/2006/relationships" xmlns:p="http://schemas.openxmlformats.org/presentationml/2006/main">
  <p:tag name="SMARTSLIDETYPE" val="Divider"/>
  <p:tag name="SHOW EXECUTIVE SUMMARY" val="No"/>
  <p:tag name="SMARTDIVIDERTYPE" val="Section"/>
  <p:tag name="SMARTDIVIDERTEXT" val="Section"/>
  <p:tag name="SMARTDIVIDERTOCSTYLE" val="Section TOC"/>
  <p:tag name="SMARTDIVIDERLEVEL" val="0"/>
</p:tagLst>
</file>

<file path=ppt/tags/tag143.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44.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4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46.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47.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48.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49.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5.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50.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51.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52.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53.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54.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55.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56.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57.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58.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59.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6.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60.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61.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62.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63.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64.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65.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66.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67.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68.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69.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7.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70.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71.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72.xml><?xml version="1.0" encoding="utf-8"?>
<p:tagLst xmlns:a="http://schemas.openxmlformats.org/drawingml/2006/main" xmlns:r="http://schemas.openxmlformats.org/officeDocument/2006/relationships" xmlns:p="http://schemas.openxmlformats.org/presentationml/2006/main">
  <p:tag name="SMARTWRITE" val="{@BusinessUnitCoverText}"/>
  <p:tag name="SMARTREAD" val="{@BusinessUnitCoverText}"/>
  <p:tag name="SMARTOBJECT" val="Descriptor Large Title and Subtitle v.2"/>
</p:tagLst>
</file>

<file path=ppt/tags/tag173.xml><?xml version="1.0" encoding="utf-8"?>
<p:tagLst xmlns:a="http://schemas.openxmlformats.org/drawingml/2006/main" xmlns:r="http://schemas.openxmlformats.org/officeDocument/2006/relationships" xmlns:p="http://schemas.openxmlformats.org/presentationml/2006/main">
  <p:tag name="SMARTWRITE" val="{@Confidentiality stamp}"/>
  <p:tag name="SMARTREAD" val="{@Confidentiality stamp}"/>
  <p:tag name="SMARTOBJECT" val="Confidentiality stamp Default Cover v.3"/>
  <p:tag name="SMARTLINKEDSHAPEID" val="SideBar"/>
</p:tagLst>
</file>

<file path=ppt/tags/tag174.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LINKEDSHAPEID" val="SideBar"/>
  <p:tag name="SMARTOBJECT" val="Draft stamp Default Cover v.3"/>
</p:tagLst>
</file>

<file path=ppt/tags/tag175.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LINKEDSHAPEID" val="SideBar"/>
  <p:tag name="SMARTOBJECT" val="Report date Default Cover v.3"/>
</p:tagLst>
</file>

<file path=ppt/tags/tag176.xml><?xml version="1.0" encoding="utf-8"?>
<p:tagLst xmlns:a="http://schemas.openxmlformats.org/drawingml/2006/main" xmlns:r="http://schemas.openxmlformats.org/officeDocument/2006/relationships" xmlns:p="http://schemas.openxmlformats.org/presentationml/2006/main">
  <p:tag name="SMARTOBJECT" val="Cover Content"/>
</p:tagLst>
</file>

<file path=ppt/tags/tag177.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178.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179.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18.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80.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181.xml><?xml version="1.0" encoding="utf-8"?>
<p:tagLst xmlns:a="http://schemas.openxmlformats.org/drawingml/2006/main" xmlns:r="http://schemas.openxmlformats.org/officeDocument/2006/relationships" xmlns:p="http://schemas.openxmlformats.org/presentationml/2006/main">
  <p:tag name="SMARTWRITE" val="{@BusinessUnitCoverText}"/>
  <p:tag name="SMARTREAD" val="{@BusinessUnitCoverText}"/>
  <p:tag name="SMARTOBJECT" val="Descriptor Large Title and Subtitle v.2"/>
</p:tagLst>
</file>

<file path=ppt/tags/tag182.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183.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184.xml><?xml version="1.0" encoding="utf-8"?>
<p:tagLst xmlns:a="http://schemas.openxmlformats.org/drawingml/2006/main" xmlns:r="http://schemas.openxmlformats.org/officeDocument/2006/relationships" xmlns:p="http://schemas.openxmlformats.org/presentationml/2006/main">
  <p:tag name="SMARTWRITE" val="{@Confidentiality stamp}"/>
  <p:tag name="SMARTREAD" val="{@Confidentiality stamp}"/>
  <p:tag name="SMARTOBJECT" val="Confidentiality stamp Default Cover v.3"/>
  <p:tag name="SMARTLINKEDSHAPEID" val="SideBar"/>
</p:tagLst>
</file>

<file path=ppt/tags/tag185.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LINKEDSHAPEID" val="SideBar"/>
  <p:tag name="SMARTOBJECT" val="Draft stamp Default Cover v.3"/>
</p:tagLst>
</file>

<file path=ppt/tags/tag186.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LINKEDSHAPEID" val="SideBar"/>
  <p:tag name="SMARTOBJECT" val="Report date Default Cover v.3"/>
</p:tagLst>
</file>

<file path=ppt/tags/tag187.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188.xml><?xml version="1.0" encoding="utf-8"?>
<p:tagLst xmlns:a="http://schemas.openxmlformats.org/drawingml/2006/main" xmlns:r="http://schemas.openxmlformats.org/officeDocument/2006/relationships" xmlns:p="http://schemas.openxmlformats.org/presentationml/2006/main">
  <p:tag name="FULLLENGTH" val="True"/>
</p:tagLst>
</file>

<file path=ppt/tags/tag189.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9.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190.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91.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92.xml><?xml version="1.0" encoding="utf-8"?>
<p:tagLst xmlns:a="http://schemas.openxmlformats.org/drawingml/2006/main" xmlns:r="http://schemas.openxmlformats.org/officeDocument/2006/relationships" xmlns:p="http://schemas.openxmlformats.org/presentationml/2006/main">
  <p:tag name="SMARTREAD" val="{SMARTSLIDETYPE}"/>
  <p:tag name="SMARTWRITE" val="{SMARTSLIDETYPE}"/>
  <p:tag name="SMARTOBJECT" val="DividerBox"/>
</p:tagLst>
</file>

<file path=ppt/tags/tag193.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94.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95.xml><?xml version="1.0" encoding="utf-8"?>
<p:tagLst xmlns:a="http://schemas.openxmlformats.org/drawingml/2006/main" xmlns:r="http://schemas.openxmlformats.org/officeDocument/2006/relationships" xmlns:p="http://schemas.openxmlformats.org/presentationml/2006/main">
  <p:tag name="SMARTOBJECT" val="Instructions"/>
</p:tagLst>
</file>

<file path=ppt/tags/tag196.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97.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98.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199.xml><?xml version="1.0" encoding="utf-8"?>
<p:tagLst xmlns:a="http://schemas.openxmlformats.org/drawingml/2006/main" xmlns:r="http://schemas.openxmlformats.org/officeDocument/2006/relationships" xmlns:p="http://schemas.openxmlformats.org/presentationml/2006/main">
  <p:tag name="FULLLENGTH" val="True"/>
</p:tagLst>
</file>

<file path=ppt/tags/tag2.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20.xml><?xml version="1.0" encoding="utf-8"?>
<p:tagLst xmlns:a="http://schemas.openxmlformats.org/drawingml/2006/main" xmlns:r="http://schemas.openxmlformats.org/officeDocument/2006/relationships" xmlns:p="http://schemas.openxmlformats.org/presentationml/2006/main">
  <p:tag name="FULLLENGTH" val="True"/>
</p:tagLst>
</file>

<file path=ppt/tags/tag200.xml><?xml version="1.0" encoding="utf-8"?>
<p:tagLst xmlns:a="http://schemas.openxmlformats.org/drawingml/2006/main" xmlns:r="http://schemas.openxmlformats.org/officeDocument/2006/relationships" xmlns:p="http://schemas.openxmlformats.org/presentationml/2006/main">
  <p:tag name="FULLLENGTH" val="True"/>
</p:tagLst>
</file>

<file path=ppt/tags/tag201.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02.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203.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204.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05.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06.xml><?xml version="1.0" encoding="utf-8"?>
<p:tagLst xmlns:a="http://schemas.openxmlformats.org/drawingml/2006/main" xmlns:r="http://schemas.openxmlformats.org/officeDocument/2006/relationships" xmlns:p="http://schemas.openxmlformats.org/presentationml/2006/main">
  <p:tag name="SMARTREAD" val="{SMARTSLIDETYPE}"/>
  <p:tag name="SMARTWRITE" val="{SMARTSLIDETYPE}"/>
  <p:tag name="SMARTOBJECT" val="DividerBox"/>
</p:tagLst>
</file>

<file path=ppt/tags/tag207.xml><?xml version="1.0" encoding="utf-8"?>
<p:tagLst xmlns:a="http://schemas.openxmlformats.org/drawingml/2006/main" xmlns:r="http://schemas.openxmlformats.org/officeDocument/2006/relationships" xmlns:p="http://schemas.openxmlformats.org/presentationml/2006/main">
  <p:tag name="SMARTOBJECT" val="Instructions"/>
</p:tagLst>
</file>

<file path=ppt/tags/tag20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09.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21.xml><?xml version="1.0" encoding="utf-8"?>
<p:tagLst xmlns:a="http://schemas.openxmlformats.org/drawingml/2006/main" xmlns:r="http://schemas.openxmlformats.org/officeDocument/2006/relationships" xmlns:p="http://schemas.openxmlformats.org/presentationml/2006/main">
  <p:tag name="FULLLENGTH" val="True"/>
</p:tagLst>
</file>

<file path=ppt/tags/tag210.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211.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12.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213.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214.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15.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16.xml><?xml version="1.0" encoding="utf-8"?>
<p:tagLst xmlns:a="http://schemas.openxmlformats.org/drawingml/2006/main" xmlns:r="http://schemas.openxmlformats.org/officeDocument/2006/relationships" xmlns:p="http://schemas.openxmlformats.org/presentationml/2006/main">
  <p:tag name="SMARTREAD" val="{SMARTSLIDETYPE}"/>
  <p:tag name="SMARTWRITE" val="{SMARTSLIDETYPE}"/>
  <p:tag name="SMARTOBJECT" val="DividerBox"/>
</p:tagLst>
</file>

<file path=ppt/tags/tag217.xml><?xml version="1.0" encoding="utf-8"?>
<p:tagLst xmlns:a="http://schemas.openxmlformats.org/drawingml/2006/main" xmlns:r="http://schemas.openxmlformats.org/officeDocument/2006/relationships" xmlns:p="http://schemas.openxmlformats.org/presentationml/2006/main">
  <p:tag name="SMARTOBJECT" val="Instructions"/>
</p:tagLst>
</file>

<file path=ppt/tags/tag21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19.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22.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220.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221.xml><?xml version="1.0" encoding="utf-8"?>
<p:tagLst xmlns:a="http://schemas.openxmlformats.org/drawingml/2006/main" xmlns:r="http://schemas.openxmlformats.org/officeDocument/2006/relationships" xmlns:p="http://schemas.openxmlformats.org/presentationml/2006/main">
  <p:tag name="FULLLENGTH" val="True"/>
</p:tagLst>
</file>

<file path=ppt/tags/tag222.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23.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224.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225.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26.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27.xml><?xml version="1.0" encoding="utf-8"?>
<p:tagLst xmlns:a="http://schemas.openxmlformats.org/drawingml/2006/main" xmlns:r="http://schemas.openxmlformats.org/officeDocument/2006/relationships" xmlns:p="http://schemas.openxmlformats.org/presentationml/2006/main">
  <p:tag name="SMARTREAD" val="{SMARTSLIDETYPE}"/>
  <p:tag name="SMARTWRITE" val="{SMARTSLIDETYPE}"/>
  <p:tag name="SMARTOBJECT" val="DividerBox"/>
</p:tagLst>
</file>

<file path=ppt/tags/tag228.xml><?xml version="1.0" encoding="utf-8"?>
<p:tagLst xmlns:a="http://schemas.openxmlformats.org/drawingml/2006/main" xmlns:r="http://schemas.openxmlformats.org/officeDocument/2006/relationships" xmlns:p="http://schemas.openxmlformats.org/presentationml/2006/main">
  <p:tag name="SMARTOBJECT" val="Instructions"/>
</p:tagLst>
</file>

<file path=ppt/tags/tag229.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3.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30.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231.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232.xml><?xml version="1.0" encoding="utf-8"?>
<p:tagLst xmlns:a="http://schemas.openxmlformats.org/drawingml/2006/main" xmlns:r="http://schemas.openxmlformats.org/officeDocument/2006/relationships" xmlns:p="http://schemas.openxmlformats.org/presentationml/2006/main">
  <p:tag name="FULLLENGTH" val="True"/>
</p:tagLst>
</file>

<file path=ppt/tags/tag233.xml><?xml version="1.0" encoding="utf-8"?>
<p:tagLst xmlns:a="http://schemas.openxmlformats.org/drawingml/2006/main" xmlns:r="http://schemas.openxmlformats.org/officeDocument/2006/relationships" xmlns:p="http://schemas.openxmlformats.org/presentationml/2006/main">
  <p:tag name="FULLLENGTH" val="True"/>
</p:tagLst>
</file>

<file path=ppt/tags/tag234.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35.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236.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237.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38.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39.xml><?xml version="1.0" encoding="utf-8"?>
<p:tagLst xmlns:a="http://schemas.openxmlformats.org/drawingml/2006/main" xmlns:r="http://schemas.openxmlformats.org/officeDocument/2006/relationships" xmlns:p="http://schemas.openxmlformats.org/presentationml/2006/main">
  <p:tag name="SMARTREAD" val="{SMARTSLIDETYPE}"/>
  <p:tag name="SMARTWRITE" val="{SMARTSLIDETYPE}"/>
  <p:tag name="SMARTOBJECT" val="DividerBox"/>
</p:tagLst>
</file>

<file path=ppt/tags/tag24.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240.xml><?xml version="1.0" encoding="utf-8"?>
<p:tagLst xmlns:a="http://schemas.openxmlformats.org/drawingml/2006/main" xmlns:r="http://schemas.openxmlformats.org/officeDocument/2006/relationships" xmlns:p="http://schemas.openxmlformats.org/presentationml/2006/main">
  <p:tag name="SMARTOBJECT" val="Instructions"/>
</p:tagLst>
</file>

<file path=ppt/tags/tag241.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42.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243.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244.xml><?xml version="1.0" encoding="utf-8"?>
<p:tagLst xmlns:a="http://schemas.openxmlformats.org/drawingml/2006/main" xmlns:r="http://schemas.openxmlformats.org/officeDocument/2006/relationships" xmlns:p="http://schemas.openxmlformats.org/presentationml/2006/main">
  <p:tag name="FULLLENGTH" val="True"/>
</p:tagLst>
</file>

<file path=ppt/tags/tag245.xml><?xml version="1.0" encoding="utf-8"?>
<p:tagLst xmlns:a="http://schemas.openxmlformats.org/drawingml/2006/main" xmlns:r="http://schemas.openxmlformats.org/officeDocument/2006/relationships" xmlns:p="http://schemas.openxmlformats.org/presentationml/2006/main">
  <p:tag name="FULLLENGTH" val="True"/>
</p:tagLst>
</file>

<file path=ppt/tags/tag246.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47.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248.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249.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5.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250.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51.xml><?xml version="1.0" encoding="utf-8"?>
<p:tagLst xmlns:a="http://schemas.openxmlformats.org/drawingml/2006/main" xmlns:r="http://schemas.openxmlformats.org/officeDocument/2006/relationships" xmlns:p="http://schemas.openxmlformats.org/presentationml/2006/main">
  <p:tag name="SMARTREAD" val="{SMARTSLIDETYPE}"/>
  <p:tag name="SMARTWRITE" val="{SMARTSLIDETYPE}"/>
  <p:tag name="SMARTOBJECT" val="DividerBox"/>
</p:tagLst>
</file>

<file path=ppt/tags/tag252.xml><?xml version="1.0" encoding="utf-8"?>
<p:tagLst xmlns:a="http://schemas.openxmlformats.org/drawingml/2006/main" xmlns:r="http://schemas.openxmlformats.org/officeDocument/2006/relationships" xmlns:p="http://schemas.openxmlformats.org/presentationml/2006/main">
  <p:tag name="SMARTOBJECT" val="Instructions"/>
</p:tagLst>
</file>

<file path=ppt/tags/tag253.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54.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255.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256.xml><?xml version="1.0" encoding="utf-8"?>
<p:tagLst xmlns:a="http://schemas.openxmlformats.org/drawingml/2006/main" xmlns:r="http://schemas.openxmlformats.org/officeDocument/2006/relationships" xmlns:p="http://schemas.openxmlformats.org/presentationml/2006/main">
  <p:tag name="FULLLENGTH" val="True"/>
</p:tagLst>
</file>

<file path=ppt/tags/tag257.xml><?xml version="1.0" encoding="utf-8"?>
<p:tagLst xmlns:a="http://schemas.openxmlformats.org/drawingml/2006/main" xmlns:r="http://schemas.openxmlformats.org/officeDocument/2006/relationships" xmlns:p="http://schemas.openxmlformats.org/presentationml/2006/main">
  <p:tag name="FULLLENGTH" val="True"/>
</p:tagLst>
</file>

<file path=ppt/tags/tag258.xml><?xml version="1.0" encoding="utf-8"?>
<p:tagLst xmlns:a="http://schemas.openxmlformats.org/drawingml/2006/main" xmlns:r="http://schemas.openxmlformats.org/officeDocument/2006/relationships" xmlns:p="http://schemas.openxmlformats.org/presentationml/2006/main">
  <p:tag name="FULLLENGTH" val="True"/>
</p:tagLst>
</file>

<file path=ppt/tags/tag259.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6.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260.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261.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262.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63.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64.xml><?xml version="1.0" encoding="utf-8"?>
<p:tagLst xmlns:a="http://schemas.openxmlformats.org/drawingml/2006/main" xmlns:r="http://schemas.openxmlformats.org/officeDocument/2006/relationships" xmlns:p="http://schemas.openxmlformats.org/presentationml/2006/main">
  <p:tag name="SMARTREAD" val="{SMARTSLIDETYPE}"/>
  <p:tag name="SMARTWRITE" val="{SMARTSLIDETYPE}"/>
  <p:tag name="SMARTOBJECT" val="DividerBox"/>
</p:tagLst>
</file>

<file path=ppt/tags/tag265.xml><?xml version="1.0" encoding="utf-8"?>
<p:tagLst xmlns:a="http://schemas.openxmlformats.org/drawingml/2006/main" xmlns:r="http://schemas.openxmlformats.org/officeDocument/2006/relationships" xmlns:p="http://schemas.openxmlformats.org/presentationml/2006/main">
  <p:tag name="SMARTOBJECT" val="Instructions"/>
</p:tagLst>
</file>

<file path=ppt/tags/tag266.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67.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268.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269.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7.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70.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271.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272.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73.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74.xml><?xml version="1.0" encoding="utf-8"?>
<p:tagLst xmlns:a="http://schemas.openxmlformats.org/drawingml/2006/main" xmlns:r="http://schemas.openxmlformats.org/officeDocument/2006/relationships" xmlns:p="http://schemas.openxmlformats.org/presentationml/2006/main">
  <p:tag name="SMARTREAD" val="{SMARTSLIDETYPE}"/>
  <p:tag name="SMARTWRITE" val="{SMARTSLIDETYPE}"/>
  <p:tag name="SMARTOBJECT" val="DividerBox"/>
</p:tagLst>
</file>

<file path=ppt/tags/tag275.xml><?xml version="1.0" encoding="utf-8"?>
<p:tagLst xmlns:a="http://schemas.openxmlformats.org/drawingml/2006/main" xmlns:r="http://schemas.openxmlformats.org/officeDocument/2006/relationships" xmlns:p="http://schemas.openxmlformats.org/presentationml/2006/main">
  <p:tag name="SMARTOBJECT" val="Instructions"/>
</p:tagLst>
</file>

<file path=ppt/tags/tag276.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77.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278.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279.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8.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280.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281.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282.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83.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84.xml><?xml version="1.0" encoding="utf-8"?>
<p:tagLst xmlns:a="http://schemas.openxmlformats.org/drawingml/2006/main" xmlns:r="http://schemas.openxmlformats.org/officeDocument/2006/relationships" xmlns:p="http://schemas.openxmlformats.org/presentationml/2006/main">
  <p:tag name="SMARTREAD" val="{SMARTSLIDETYPE}"/>
  <p:tag name="SMARTWRITE" val="{SMARTSLIDETYPE}"/>
  <p:tag name="SMARTOBJECT" val="DividerBox"/>
</p:tagLst>
</file>

<file path=ppt/tags/tag285.xml><?xml version="1.0" encoding="utf-8"?>
<p:tagLst xmlns:a="http://schemas.openxmlformats.org/drawingml/2006/main" xmlns:r="http://schemas.openxmlformats.org/officeDocument/2006/relationships" xmlns:p="http://schemas.openxmlformats.org/presentationml/2006/main">
  <p:tag name="SMARTOBJECT" val="Instructions"/>
</p:tagLst>
</file>

<file path=ppt/tags/tag286.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87.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288.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289.xml><?xml version="1.0" encoding="utf-8"?>
<p:tagLst xmlns:a="http://schemas.openxmlformats.org/drawingml/2006/main" xmlns:r="http://schemas.openxmlformats.org/officeDocument/2006/relationships" xmlns:p="http://schemas.openxmlformats.org/presentationml/2006/main">
  <p:tag name="SMARTREAD" val="{SMARTSLIDETYPE}"/>
  <p:tag name="SMARTWRITE" val="{SMARTSLIDETYPE}"/>
  <p:tag name="SMARTOBJECT" val="DividerBox"/>
</p:tagLst>
</file>

<file path=ppt/tags/tag29.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90.xml><?xml version="1.0" encoding="utf-8"?>
<p:tagLst xmlns:a="http://schemas.openxmlformats.org/drawingml/2006/main" xmlns:r="http://schemas.openxmlformats.org/officeDocument/2006/relationships" xmlns:p="http://schemas.openxmlformats.org/presentationml/2006/main">
  <p:tag name="SMARTOBJECT" val="Instructions"/>
</p:tagLst>
</file>

<file path=ppt/tags/tag291.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292.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293.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294.xml><?xml version="1.0" encoding="utf-8"?>
<p:tagLst xmlns:a="http://schemas.openxmlformats.org/drawingml/2006/main" xmlns:r="http://schemas.openxmlformats.org/officeDocument/2006/relationships" xmlns:p="http://schemas.openxmlformats.org/presentationml/2006/main">
  <p:tag name="SMARTREAD" val="{SMARTSLIDETYPE}"/>
  <p:tag name="SMARTWRITE" val="{SMARTSLIDETYPE}"/>
  <p:tag name="SMARTOBJECT" val="DividerBox"/>
</p:tagLst>
</file>

<file path=ppt/tags/tag295.xml><?xml version="1.0" encoding="utf-8"?>
<p:tagLst xmlns:a="http://schemas.openxmlformats.org/drawingml/2006/main" xmlns:r="http://schemas.openxmlformats.org/officeDocument/2006/relationships" xmlns:p="http://schemas.openxmlformats.org/presentationml/2006/main">
  <p:tag name="SMARTOBJECT" val="Instructions"/>
</p:tagLst>
</file>

<file path=ppt/tags/tag296.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297.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98.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299.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3.xml><?xml version="1.0" encoding="utf-8"?>
<p:tagLst xmlns:a="http://schemas.openxmlformats.org/drawingml/2006/main" xmlns:r="http://schemas.openxmlformats.org/officeDocument/2006/relationships" xmlns:p="http://schemas.openxmlformats.org/presentationml/2006/main">
  <p:tag name="SMARTWRITE" val="{@BusinessUnitCoverText}"/>
  <p:tag name="SMARTREAD" val="{@BusinessUnitCoverText}"/>
  <p:tag name="SMARTOBJECT" val="Descriptor Large Title and Subtitle v.2"/>
</p:tagLst>
</file>

<file path=ppt/tags/tag30.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300.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301.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302.xml><?xml version="1.0" encoding="utf-8"?>
<p:tagLst xmlns:a="http://schemas.openxmlformats.org/drawingml/2006/main" xmlns:r="http://schemas.openxmlformats.org/officeDocument/2006/relationships" xmlns:p="http://schemas.openxmlformats.org/presentationml/2006/main">
  <p:tag name="SMARTREAD" val="{SMARTSLIDETYPE}"/>
  <p:tag name="SMARTWRITE" val="{SMARTSLIDETYPE}"/>
  <p:tag name="SMARTOBJECT" val="DividerBox"/>
</p:tagLst>
</file>

<file path=ppt/tags/tag303.xml><?xml version="1.0" encoding="utf-8"?>
<p:tagLst xmlns:a="http://schemas.openxmlformats.org/drawingml/2006/main" xmlns:r="http://schemas.openxmlformats.org/officeDocument/2006/relationships" xmlns:p="http://schemas.openxmlformats.org/presentationml/2006/main">
  <p:tag name="SMARTOBJECT" val="Instructions"/>
</p:tagLst>
</file>

<file path=ppt/tags/tag304.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305.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306.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307.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308.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309.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31.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310.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311.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312.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313.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314.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315.xml><?xml version="1.0" encoding="utf-8"?>
<p:tagLst xmlns:a="http://schemas.openxmlformats.org/drawingml/2006/main" xmlns:r="http://schemas.openxmlformats.org/officeDocument/2006/relationships" xmlns:p="http://schemas.openxmlformats.org/presentationml/2006/main">
  <p:tag name="SMARTSHAPETYPE" val="dividertocplaceholder"/>
</p:tagLst>
</file>

<file path=ppt/tags/tag316.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317.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318.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319.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32.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320.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321.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322.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323.xml><?xml version="1.0" encoding="utf-8"?>
<p:tagLst xmlns:a="http://schemas.openxmlformats.org/drawingml/2006/main" xmlns:r="http://schemas.openxmlformats.org/officeDocument/2006/relationships" xmlns:p="http://schemas.openxmlformats.org/presentationml/2006/main">
  <p:tag name="SMARTSLIDETYPE" val="Divider"/>
  <p:tag name="SMARTDIVIDERTYPE" val="Section"/>
  <p:tag name="SMARTDIVIDERTEXT" val="Section"/>
  <p:tag name="SMARTDIVIDERTOCSTYLE" val="Section TOC"/>
  <p:tag name="SMARTDIVIDERLEVEL" val="0"/>
</p:tagLst>
</file>

<file path=ppt/tags/tag324.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325.xml><?xml version="1.0" encoding="utf-8"?>
<p:tagLst xmlns:a="http://schemas.openxmlformats.org/drawingml/2006/main" xmlns:r="http://schemas.openxmlformats.org/officeDocument/2006/relationships" xmlns:p="http://schemas.openxmlformats.org/presentationml/2006/main">
  <p:tag name="SMARTSHAPETYPE" val="dividertocplaceholder"/>
</p:tagLst>
</file>

<file path=ppt/tags/tag326.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327.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328.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329.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33.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330.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331.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332.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333.xml><?xml version="1.0" encoding="utf-8"?>
<p:tagLst xmlns:a="http://schemas.openxmlformats.org/drawingml/2006/main" xmlns:r="http://schemas.openxmlformats.org/officeDocument/2006/relationships" xmlns:p="http://schemas.openxmlformats.org/presentationml/2006/main">
  <p:tag name="SMARTSLIDETYPE" val="Divider"/>
  <p:tag name="SHOW EXECUTIVE SUMMARY" val="No"/>
  <p:tag name="SMARTDIVIDERTYPE" val="Section"/>
  <p:tag name="SMARTDIVIDERTEXT" val="Section"/>
  <p:tag name="SMARTDIVIDERTOCSTYLE" val="Section TOC"/>
  <p:tag name="SMARTDIVIDERLEVEL" val="0"/>
</p:tagLst>
</file>

<file path=ppt/tags/tag334.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33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336.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337.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338.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339.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34.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340.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341.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342.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343.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344.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345.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346.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347.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348.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349.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35.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350.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351.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352.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353.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354.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355.xml><?xml version="1.0" encoding="utf-8"?>
<p:tagLst xmlns:a="http://schemas.openxmlformats.org/drawingml/2006/main" xmlns:r="http://schemas.openxmlformats.org/officeDocument/2006/relationships" xmlns:p="http://schemas.openxmlformats.org/presentationml/2006/main">
  <p:tag name="SMARTWRITE" val="{@BusinessUnitCoverText}"/>
  <p:tag name="SMARTREAD" val="{@BusinessUnitCoverText}"/>
  <p:tag name="SMARTOBJECT" val="Descriptor Large Title and Subtitle v.2"/>
</p:tagLst>
</file>

<file path=ppt/tags/tag356.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357.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358.xml><?xml version="1.0" encoding="utf-8"?>
<p:tagLst xmlns:a="http://schemas.openxmlformats.org/drawingml/2006/main" xmlns:r="http://schemas.openxmlformats.org/officeDocument/2006/relationships" xmlns:p="http://schemas.openxmlformats.org/presentationml/2006/main">
  <p:tag name="SMARTWRITE" val="{@Confidentiality stamp}"/>
  <p:tag name="SMARTREAD" val="{@Confidentiality stamp}"/>
  <p:tag name="SMARTOBJECT" val="Confidentiality stamp Default Cover v.3"/>
  <p:tag name="SMARTLINKEDSHAPEID" val="SideBar"/>
</p:tagLst>
</file>

<file path=ppt/tags/tag359.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LINKEDSHAPEID" val="SideBar"/>
  <p:tag name="SMARTOBJECT" val="Draft stamp Default Cover v.3"/>
</p:tagLst>
</file>

<file path=ppt/tags/tag36.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360.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LINKEDSHAPEID" val="SideBar"/>
  <p:tag name="SMARTOBJECT" val="Report date Default Cover v.3"/>
</p:tagLst>
</file>

<file path=ppt/tags/tag361.xml><?xml version="1.0" encoding="utf-8"?>
<p:tagLst xmlns:a="http://schemas.openxmlformats.org/drawingml/2006/main" xmlns:r="http://schemas.openxmlformats.org/officeDocument/2006/relationships" xmlns:p="http://schemas.openxmlformats.org/presentationml/2006/main">
  <p:tag name="SMARTOBJECT" val="Cover Content"/>
</p:tagLst>
</file>

<file path=ppt/tags/tag362.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363.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364.xml><?xml version="1.0" encoding="utf-8"?>
<p:tagLst xmlns:a="http://schemas.openxmlformats.org/drawingml/2006/main" xmlns:r="http://schemas.openxmlformats.org/officeDocument/2006/relationships" xmlns:p="http://schemas.openxmlformats.org/presentationml/2006/main">
  <p:tag name="SMARTWRITE" val="{@BusinessUnitCoverText}"/>
  <p:tag name="SMARTREAD" val="{@BusinessUnitCoverText}"/>
  <p:tag name="SMARTOBJECT" val="Descriptor Large Title and Subtitle v.2"/>
</p:tagLst>
</file>

<file path=ppt/tags/tag365.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366.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367.xml><?xml version="1.0" encoding="utf-8"?>
<p:tagLst xmlns:a="http://schemas.openxmlformats.org/drawingml/2006/main" xmlns:r="http://schemas.openxmlformats.org/officeDocument/2006/relationships" xmlns:p="http://schemas.openxmlformats.org/presentationml/2006/main">
  <p:tag name="SMARTWRITE" val="{@Confidentiality stamp}"/>
  <p:tag name="SMARTREAD" val="{@Confidentiality stamp}"/>
  <p:tag name="SMARTOBJECT" val="Confidentiality stamp Default Cover v.3"/>
  <p:tag name="SMARTLINKEDSHAPEID" val="SideBar"/>
</p:tagLst>
</file>

<file path=ppt/tags/tag368.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LINKEDSHAPEID" val="SideBar"/>
  <p:tag name="SMARTOBJECT" val="Draft stamp Default Cover v.3"/>
</p:tagLst>
</file>

<file path=ppt/tags/tag369.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LINKEDSHAPEID" val="SideBar"/>
  <p:tag name="SMARTOBJECT" val="Report date Default Cover v.3"/>
</p:tagLst>
</file>

<file path=ppt/tags/tag37.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370.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371.xml><?xml version="1.0" encoding="utf-8"?>
<p:tagLst xmlns:a="http://schemas.openxmlformats.org/drawingml/2006/main" xmlns:r="http://schemas.openxmlformats.org/officeDocument/2006/relationships" xmlns:p="http://schemas.openxmlformats.org/presentationml/2006/main">
  <p:tag name="FULLLENGTH" val="True"/>
</p:tagLst>
</file>

<file path=ppt/tags/tag372.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37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374.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37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376.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377.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37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379.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38.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380.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381.xml><?xml version="1.0" encoding="utf-8"?>
<p:tagLst xmlns:a="http://schemas.openxmlformats.org/drawingml/2006/main" xmlns:r="http://schemas.openxmlformats.org/officeDocument/2006/relationships" xmlns:p="http://schemas.openxmlformats.org/presentationml/2006/main">
  <p:tag name="FULLLENGTH" val="True"/>
</p:tagLst>
</file>

<file path=ppt/tags/tag382.xml><?xml version="1.0" encoding="utf-8"?>
<p:tagLst xmlns:a="http://schemas.openxmlformats.org/drawingml/2006/main" xmlns:r="http://schemas.openxmlformats.org/officeDocument/2006/relationships" xmlns:p="http://schemas.openxmlformats.org/presentationml/2006/main">
  <p:tag name="FULLLENGTH" val="True"/>
</p:tagLst>
</file>

<file path=ppt/tags/tag383.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384.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385.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386.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387.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388.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389.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39.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390.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391.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392.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393.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394.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395.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396.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397.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398.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399.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4.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40.xml><?xml version="1.0" encoding="utf-8"?>
<p:tagLst xmlns:a="http://schemas.openxmlformats.org/drawingml/2006/main" xmlns:r="http://schemas.openxmlformats.org/officeDocument/2006/relationships" xmlns:p="http://schemas.openxmlformats.org/presentationml/2006/main">
  <p:tag name="FULLLENGTH" val="True"/>
</p:tagLst>
</file>

<file path=ppt/tags/tag400.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401.xml><?xml version="1.0" encoding="utf-8"?>
<p:tagLst xmlns:a="http://schemas.openxmlformats.org/drawingml/2006/main" xmlns:r="http://schemas.openxmlformats.org/officeDocument/2006/relationships" xmlns:p="http://schemas.openxmlformats.org/presentationml/2006/main">
  <p:tag name="FULLLENGTH" val="True"/>
</p:tagLst>
</file>

<file path=ppt/tags/tag402.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403.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404.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405.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406.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07.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408.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409.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41.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410.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411.xml><?xml version="1.0" encoding="utf-8"?>
<p:tagLst xmlns:a="http://schemas.openxmlformats.org/drawingml/2006/main" xmlns:r="http://schemas.openxmlformats.org/officeDocument/2006/relationships" xmlns:p="http://schemas.openxmlformats.org/presentationml/2006/main">
  <p:tag name="FULLLENGTH" val="True"/>
</p:tagLst>
</file>

<file path=ppt/tags/tag412.xml><?xml version="1.0" encoding="utf-8"?>
<p:tagLst xmlns:a="http://schemas.openxmlformats.org/drawingml/2006/main" xmlns:r="http://schemas.openxmlformats.org/officeDocument/2006/relationships" xmlns:p="http://schemas.openxmlformats.org/presentationml/2006/main">
  <p:tag name="FULLLENGTH" val="True"/>
</p:tagLst>
</file>

<file path=ppt/tags/tag413.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414.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415.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416.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417.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18.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419.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42.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420.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421.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422.xml><?xml version="1.0" encoding="utf-8"?>
<p:tagLst xmlns:a="http://schemas.openxmlformats.org/drawingml/2006/main" xmlns:r="http://schemas.openxmlformats.org/officeDocument/2006/relationships" xmlns:p="http://schemas.openxmlformats.org/presentationml/2006/main">
  <p:tag name="FULLLENGTH" val="True"/>
</p:tagLst>
</file>

<file path=ppt/tags/tag423.xml><?xml version="1.0" encoding="utf-8"?>
<p:tagLst xmlns:a="http://schemas.openxmlformats.org/drawingml/2006/main" xmlns:r="http://schemas.openxmlformats.org/officeDocument/2006/relationships" xmlns:p="http://schemas.openxmlformats.org/presentationml/2006/main">
  <p:tag name="FULLLENGTH" val="True"/>
</p:tagLst>
</file>

<file path=ppt/tags/tag424.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425.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426.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427.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428.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29.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43.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430.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431.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432.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433.xml><?xml version="1.0" encoding="utf-8"?>
<p:tagLst xmlns:a="http://schemas.openxmlformats.org/drawingml/2006/main" xmlns:r="http://schemas.openxmlformats.org/officeDocument/2006/relationships" xmlns:p="http://schemas.openxmlformats.org/presentationml/2006/main">
  <p:tag name="FULLLENGTH" val="True"/>
</p:tagLst>
</file>

<file path=ppt/tags/tag434.xml><?xml version="1.0" encoding="utf-8"?>
<p:tagLst xmlns:a="http://schemas.openxmlformats.org/drawingml/2006/main" xmlns:r="http://schemas.openxmlformats.org/officeDocument/2006/relationships" xmlns:p="http://schemas.openxmlformats.org/presentationml/2006/main">
  <p:tag name="FULLLENGTH" val="True"/>
</p:tagLst>
</file>

<file path=ppt/tags/tag435.xml><?xml version="1.0" encoding="utf-8"?>
<p:tagLst xmlns:a="http://schemas.openxmlformats.org/drawingml/2006/main" xmlns:r="http://schemas.openxmlformats.org/officeDocument/2006/relationships" xmlns:p="http://schemas.openxmlformats.org/presentationml/2006/main">
  <p:tag name="FULLLENGTH" val="True"/>
</p:tagLst>
</file>

<file path=ppt/tags/tag436.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437.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438.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439.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44.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440.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41.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442.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443.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444.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445.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446.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447.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448.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449.xml><?xml version="1.0" encoding="utf-8"?>
<p:tagLst xmlns:a="http://schemas.openxmlformats.org/drawingml/2006/main" xmlns:r="http://schemas.openxmlformats.org/officeDocument/2006/relationships" xmlns:p="http://schemas.openxmlformats.org/presentationml/2006/main">
  <p:tag name="FULLLENGTH" val="True"/>
</p:tagLst>
</file>

<file path=ppt/tags/tag45.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50.xml><?xml version="1.0" encoding="utf-8"?>
<p:tagLst xmlns:a="http://schemas.openxmlformats.org/drawingml/2006/main" xmlns:r="http://schemas.openxmlformats.org/officeDocument/2006/relationships" xmlns:p="http://schemas.openxmlformats.org/presentationml/2006/main">
  <p:tag name="FULLLENGTH" val="True"/>
</p:tagLst>
</file>

<file path=ppt/tags/tag451.xml><?xml version="1.0" encoding="utf-8"?>
<p:tagLst xmlns:a="http://schemas.openxmlformats.org/drawingml/2006/main" xmlns:r="http://schemas.openxmlformats.org/officeDocument/2006/relationships" xmlns:p="http://schemas.openxmlformats.org/presentationml/2006/main">
  <p:tag name="FULLLENGTH" val="True"/>
</p:tagLst>
</file>

<file path=ppt/tags/tag452.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5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454.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455.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456.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457.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458.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459.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46.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460.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461.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62.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463.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464.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465.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466.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467.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468.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469.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47.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470.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471.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472.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473.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474.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75.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476.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477.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47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479.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48.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480.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481.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482.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8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484.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485.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486.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487.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488.xml><?xml version="1.0" encoding="utf-8"?>
<p:tagLst xmlns:a="http://schemas.openxmlformats.org/drawingml/2006/main" xmlns:r="http://schemas.openxmlformats.org/officeDocument/2006/relationships" xmlns:p="http://schemas.openxmlformats.org/presentationml/2006/main">
  <p:tag name="SMARTSHAPETYPE" val="dividertocplaceholder"/>
</p:tagLst>
</file>

<file path=ppt/tags/tag489.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49.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490.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491.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492.xml><?xml version="1.0" encoding="utf-8"?>
<p:tagLst xmlns:a="http://schemas.openxmlformats.org/drawingml/2006/main" xmlns:r="http://schemas.openxmlformats.org/officeDocument/2006/relationships" xmlns:p="http://schemas.openxmlformats.org/presentationml/2006/main">
  <p:tag name="SMARTSLIDETYPE" val="Divider"/>
  <p:tag name="SMARTDIVIDERTYPE" val="Section"/>
  <p:tag name="SMARTDIVIDERTEXT" val="Section"/>
  <p:tag name="SMARTDIVIDERTOCSTYLE" val="Section TOC"/>
  <p:tag name="SMARTDIVIDERLEVEL" val="0"/>
</p:tagLst>
</file>

<file path=ppt/tags/tag493.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94.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49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496.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497.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498.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499.xml><?xml version="1.0" encoding="utf-8"?>
<p:tagLst xmlns:a="http://schemas.openxmlformats.org/drawingml/2006/main" xmlns:r="http://schemas.openxmlformats.org/officeDocument/2006/relationships" xmlns:p="http://schemas.openxmlformats.org/presentationml/2006/main">
  <p:tag name="SMARTSHAPETYPE" val="dividertocplaceholder"/>
</p:tagLst>
</file>

<file path=ppt/tags/tag5.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50.xml><?xml version="1.0" encoding="utf-8"?>
<p:tagLst xmlns:a="http://schemas.openxmlformats.org/drawingml/2006/main" xmlns:r="http://schemas.openxmlformats.org/officeDocument/2006/relationships" xmlns:p="http://schemas.openxmlformats.org/presentationml/2006/main">
  <p:tag name="FULLLENGTH" val="True"/>
</p:tagLst>
</file>

<file path=ppt/tags/tag500.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501.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502.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503.xml><?xml version="1.0" encoding="utf-8"?>
<p:tagLst xmlns:a="http://schemas.openxmlformats.org/drawingml/2006/main" xmlns:r="http://schemas.openxmlformats.org/officeDocument/2006/relationships" xmlns:p="http://schemas.openxmlformats.org/presentationml/2006/main">
  <p:tag name="SMARTSLIDETYPE" val="Divider"/>
  <p:tag name="SHOW EXECUTIVE SUMMARY" val="No"/>
  <p:tag name="SMARTDIVIDERTYPE" val="Section"/>
  <p:tag name="SMARTDIVIDERTEXT" val="Section"/>
  <p:tag name="SMARTDIVIDERTOCSTYLE" val="Section TOC"/>
  <p:tag name="SMARTDIVIDERLEVEL" val="0"/>
</p:tagLst>
</file>

<file path=ppt/tags/tag504.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505.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506.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507.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50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509.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51.xml><?xml version="1.0" encoding="utf-8"?>
<p:tagLst xmlns:a="http://schemas.openxmlformats.org/drawingml/2006/main" xmlns:r="http://schemas.openxmlformats.org/officeDocument/2006/relationships" xmlns:p="http://schemas.openxmlformats.org/presentationml/2006/main">
  <p:tag name="FULLLENGTH" val="True"/>
</p:tagLst>
</file>

<file path=ppt/tags/tag510.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511.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512.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51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514.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515.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516.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517.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518.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519.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52.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520.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521.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522.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523.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524.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525.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526.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527.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528.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529.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53.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530.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531.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532.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533.xml><?xml version="1.0" encoding="utf-8"?>
<p:tagLst xmlns:a="http://schemas.openxmlformats.org/drawingml/2006/main" xmlns:r="http://schemas.openxmlformats.org/officeDocument/2006/relationships" xmlns:p="http://schemas.openxmlformats.org/presentationml/2006/main">
  <p:tag name="SMARTWRITE" val="{@BusinessUnitCoverText}"/>
  <p:tag name="SMARTREAD" val="{@BusinessUnitCoverText}"/>
  <p:tag name="SMARTOBJECT" val="Descriptor Large Title and Subtitle v.2"/>
</p:tagLst>
</file>

<file path=ppt/tags/tag534.xml><?xml version="1.0" encoding="utf-8"?>
<p:tagLst xmlns:a="http://schemas.openxmlformats.org/drawingml/2006/main" xmlns:r="http://schemas.openxmlformats.org/officeDocument/2006/relationships" xmlns:p="http://schemas.openxmlformats.org/presentationml/2006/main">
  <p:tag name="SMARTWRITE" val="{@Confidentiality stamp}"/>
  <p:tag name="SMARTREAD" val="{@Confidentiality stamp}"/>
  <p:tag name="SMARTOBJECT" val="Confidentiality stamp Default Cover v.3"/>
  <p:tag name="SMARTLINKEDSHAPEID" val="SideBar"/>
</p:tagLst>
</file>

<file path=ppt/tags/tag535.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LINKEDSHAPEID" val="SideBar"/>
  <p:tag name="SMARTOBJECT" val="Draft stamp Default Cover v.3"/>
</p:tagLst>
</file>

<file path=ppt/tags/tag536.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LINKEDSHAPEID" val="SideBar"/>
  <p:tag name="SMARTOBJECT" val="Report date Default Cover v.3"/>
</p:tagLst>
</file>

<file path=ppt/tags/tag537.xml><?xml version="1.0" encoding="utf-8"?>
<p:tagLst xmlns:a="http://schemas.openxmlformats.org/drawingml/2006/main" xmlns:r="http://schemas.openxmlformats.org/officeDocument/2006/relationships" xmlns:p="http://schemas.openxmlformats.org/presentationml/2006/main">
  <p:tag name="SMARTOBJECT" val="Cover Content"/>
</p:tagLst>
</file>

<file path=ppt/tags/tag538.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539.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54.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540.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541.xml><?xml version="1.0" encoding="utf-8"?>
<p:tagLst xmlns:a="http://schemas.openxmlformats.org/drawingml/2006/main" xmlns:r="http://schemas.openxmlformats.org/officeDocument/2006/relationships"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Introduction"/>
  <p:tag name="INCLUDEINPRIMARYTOC" val="YES"/>
  <p:tag name="INCLUDEINSECTIONTOC" val="YES"/>
  <p:tag name="SMART DIVIDER TITLE" val="Introduction"/>
  <p:tag name="UNLOCK SHAPES" val="NO"/>
  <p:tag name="SMARTDIVIDERTEXT" val="Section"/>
  <p:tag name="SMARTDIVIDERNUMBER" val="-1"/>
</p:tagLst>
</file>

<file path=ppt/tags/tag542.xml><?xml version="1.0" encoding="utf-8"?>
<p:tagLst xmlns:a="http://schemas.openxmlformats.org/drawingml/2006/main" xmlns:r="http://schemas.openxmlformats.org/officeDocument/2006/relationships"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Fund Accounting"/>
  <p:tag name="INCLUDEINPRIMARYTOC" val="YES"/>
  <p:tag name="INCLUDEINSECTIONTOC" val="YES"/>
  <p:tag name="SMART DIVIDER TITLE" val="Fund Accounting"/>
  <p:tag name="UNLOCK SHAPES" val="NO"/>
  <p:tag name="SMARTDIVIDERTEXT" val="Section"/>
  <p:tag name="SMARTDIVIDERNUMBER" val="-1"/>
</p:tagLst>
</file>

<file path=ppt/tags/tag543.xml><?xml version="1.0" encoding="utf-8"?>
<p:tagLst xmlns:a="http://schemas.openxmlformats.org/drawingml/2006/main" xmlns:r="http://schemas.openxmlformats.org/officeDocument/2006/relationships"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Financial Records to be maintained"/>
  <p:tag name="INCLUDEINPRIMARYTOC" val="YES"/>
  <p:tag name="INCLUDEINSECTIONTOC" val="YES"/>
  <p:tag name="SMART DIVIDER TITLE" val="Financial Records to be maintained"/>
  <p:tag name="UNLOCK SHAPES" val="NO"/>
  <p:tag name="SMARTDIVIDERTEXT" val="Section"/>
  <p:tag name="SMARTDIVIDERNUMBER" val="-1"/>
</p:tagLst>
</file>

<file path=ppt/tags/tag544.xml><?xml version="1.0" encoding="utf-8"?>
<p:tagLst xmlns:a="http://schemas.openxmlformats.org/drawingml/2006/main" xmlns:r="http://schemas.openxmlformats.org/officeDocument/2006/relationships"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Financial Records to be maintained"/>
  <p:tag name="INCLUDEINPRIMARYTOC" val="YES"/>
  <p:tag name="INCLUDEINSECTIONTOC" val="YES"/>
  <p:tag name="SMART DIVIDER TITLE" val="Financial Records to be maintained"/>
  <p:tag name="UNLOCK SHAPES" val="NO"/>
  <p:tag name="SMARTDIVIDERTEXT" val="Section"/>
  <p:tag name="SMARTDIVIDERNUMBER" val="-1"/>
</p:tagLst>
</file>

<file path=ppt/tags/tag545.xml><?xml version="1.0" encoding="utf-8"?>
<p:tagLst xmlns:a="http://schemas.openxmlformats.org/drawingml/2006/main" xmlns:r="http://schemas.openxmlformats.org/officeDocument/2006/relationships"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Financial Records to be maintained"/>
  <p:tag name="INCLUDEINPRIMARYTOC" val="YES"/>
  <p:tag name="INCLUDEINSECTIONTOC" val="YES"/>
  <p:tag name="SMART DIVIDER TITLE" val="Financial Records to be maintained"/>
  <p:tag name="UNLOCK SHAPES" val="NO"/>
  <p:tag name="SMARTDIVIDERTEXT" val="Section"/>
  <p:tag name="SMARTDIVIDERNUMBER" val="-1"/>
</p:tagLst>
</file>

<file path=ppt/tags/tag546.xml><?xml version="1.0" encoding="utf-8"?>
<p:tagLst xmlns:a="http://schemas.openxmlformats.org/drawingml/2006/main" xmlns:r="http://schemas.openxmlformats.org/officeDocument/2006/relationships"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Financial Records to be maintained"/>
  <p:tag name="INCLUDEINPRIMARYTOC" val="YES"/>
  <p:tag name="INCLUDEINSECTIONTOC" val="YES"/>
  <p:tag name="SMART DIVIDER TITLE" val="Financial Records to be maintained"/>
  <p:tag name="UNLOCK SHAPES" val="NO"/>
  <p:tag name="SMARTDIVIDERTEXT" val="Section"/>
  <p:tag name="SMARTDIVIDERNUMBER" val="-1"/>
</p:tagLst>
</file>

<file path=ppt/tags/tag547.xml><?xml version="1.0" encoding="utf-8"?>
<p:tagLst xmlns:a="http://schemas.openxmlformats.org/drawingml/2006/main" xmlns:r="http://schemas.openxmlformats.org/officeDocument/2006/relationships"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Fund Accounting"/>
  <p:tag name="INCLUDEINPRIMARYTOC" val="YES"/>
  <p:tag name="INCLUDEINSECTIONTOC" val="YES"/>
  <p:tag name="SMART DIVIDER TITLE" val="Fund Accounting"/>
  <p:tag name="UNLOCK SHAPES" val="NO"/>
  <p:tag name="SMARTDIVIDERTEXT" val="Section"/>
  <p:tag name="SMARTDIVIDERNUMBER" val="-1"/>
</p:tagLst>
</file>

<file path=ppt/tags/tag548.xml><?xml version="1.0" encoding="utf-8"?>
<p:tagLst xmlns:a="http://schemas.openxmlformats.org/drawingml/2006/main" xmlns:r="http://schemas.openxmlformats.org/officeDocument/2006/relationships"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Financial Records to be maintained"/>
  <p:tag name="INCLUDEINPRIMARYTOC" val="YES"/>
  <p:tag name="INCLUDEINSECTIONTOC" val="YES"/>
  <p:tag name="SMART DIVIDER TITLE" val="Financial Records to be maintained"/>
  <p:tag name="UNLOCK SHAPES" val="NO"/>
  <p:tag name="SMARTDIVIDERTEXT" val="Section"/>
  <p:tag name="SMARTDIVIDERNUMBER" val="-1"/>
</p:tagLst>
</file>

<file path=ppt/tags/tag549.xml><?xml version="1.0" encoding="utf-8"?>
<p:tagLst xmlns:a="http://schemas.openxmlformats.org/drawingml/2006/main" xmlns:r="http://schemas.openxmlformats.org/officeDocument/2006/relationships"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Financial Records to be maintained"/>
  <p:tag name="INCLUDEINPRIMARYTOC" val="YES"/>
  <p:tag name="INCLUDEINSECTIONTOC" val="YES"/>
  <p:tag name="SMART DIVIDER TITLE" val="Financial Records to be maintained"/>
  <p:tag name="UNLOCK SHAPES" val="NO"/>
  <p:tag name="SMARTDIVIDERTEXT" val="Section"/>
  <p:tag name="SMARTDIVIDERNUMBER" val="-1"/>
</p:tagLst>
</file>

<file path=ppt/tags/tag55.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550.xml><?xml version="1.0" encoding="utf-8"?>
<p:tagLst xmlns:a="http://schemas.openxmlformats.org/drawingml/2006/main" xmlns:r="http://schemas.openxmlformats.org/officeDocument/2006/relationships"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Fund accounts format"/>
  <p:tag name="INCLUDEINPRIMARYTOC" val="YES"/>
  <p:tag name="INCLUDEINSECTIONTOC" val="YES"/>
  <p:tag name="SMART DIVIDER TITLE" val="Fund accounts format"/>
  <p:tag name="UNLOCK SHAPES" val="NO"/>
  <p:tag name="SMARTDIVIDERTEXT" val="Section"/>
  <p:tag name="SMARTDIVIDERNUMBER" val="-1"/>
</p:tagLst>
</file>

<file path=ppt/tags/tag551.xml><?xml version="1.0" encoding="utf-8"?>
<p:tagLst xmlns:a="http://schemas.openxmlformats.org/drawingml/2006/main" xmlns:r="http://schemas.openxmlformats.org/officeDocument/2006/relationships" xmlns:p="http://schemas.openxmlformats.org/presentationml/2006/main">
  <p:tag name="SMARTSHAPETYPE" val="Table"/>
  <p:tag name="TABLEID" val="630e9042-456f-48c5-9c51-de4d4e2afb80"/>
</p:tagLst>
</file>

<file path=ppt/tags/tag552.xml><?xml version="1.0" encoding="utf-8"?>
<p:tagLst xmlns:a="http://schemas.openxmlformats.org/drawingml/2006/main" xmlns:r="http://schemas.openxmlformats.org/officeDocument/2006/relationships" xmlns:p="http://schemas.openxmlformats.org/presentationml/2006/main">
  <p:tag name="SMARTSHAPETYPE" val="Table"/>
  <p:tag name="TABLEID" val="630e9042-456f-48c5-9c51-de4d4e2afb80"/>
</p:tagLst>
</file>

<file path=ppt/tags/tag553.xml><?xml version="1.0" encoding="utf-8"?>
<p:tagLst xmlns:a="http://schemas.openxmlformats.org/drawingml/2006/main" xmlns:r="http://schemas.openxmlformats.org/officeDocument/2006/relationships"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Feedback"/>
  <p:tag name="INCLUDEINPRIMARYTOC" val="YES"/>
  <p:tag name="INCLUDEINSECTIONTOC" val="YES"/>
  <p:tag name="SMART DIVIDER TITLE" val="Feedback"/>
  <p:tag name="UNLOCK SHAPES" val="NO"/>
  <p:tag name="SMARTDIVIDERTEXT" val="Section"/>
  <p:tag name="SMARTDIVIDERNUMBER" val="-1"/>
</p:tagLst>
</file>

<file path=ppt/tags/tag56.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57.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58.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59.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6.xml><?xml version="1.0" encoding="utf-8"?>
<p:tagLst xmlns:a="http://schemas.openxmlformats.org/drawingml/2006/main" xmlns:r="http://schemas.openxmlformats.org/officeDocument/2006/relationships" xmlns:p="http://schemas.openxmlformats.org/presentationml/2006/main">
  <p:tag name="SMARTWRITE" val="{@Confidentiality stamp}"/>
  <p:tag name="SMARTREAD" val="{@Confidentiality stamp}"/>
  <p:tag name="SMARTOBJECT" val="Confidentiality stamp Default Cover v.3"/>
  <p:tag name="SMARTLINKEDSHAPEID" val="SideBar"/>
</p:tagLst>
</file>

<file path=ppt/tags/tag60.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61.xml><?xml version="1.0" encoding="utf-8"?>
<p:tagLst xmlns:a="http://schemas.openxmlformats.org/drawingml/2006/main" xmlns:r="http://schemas.openxmlformats.org/officeDocument/2006/relationships" xmlns:p="http://schemas.openxmlformats.org/presentationml/2006/main">
  <p:tag name="FULLLENGTH" val="True"/>
</p:tagLst>
</file>

<file path=ppt/tags/tag62.xml><?xml version="1.0" encoding="utf-8"?>
<p:tagLst xmlns:a="http://schemas.openxmlformats.org/drawingml/2006/main" xmlns:r="http://schemas.openxmlformats.org/officeDocument/2006/relationships" xmlns:p="http://schemas.openxmlformats.org/presentationml/2006/main">
  <p:tag name="FULLLENGTH" val="True"/>
</p:tagLst>
</file>

<file path=ppt/tags/tag63.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64.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65.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66.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67.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68.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69.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7.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LINKEDSHAPEID" val="SideBar"/>
  <p:tag name="SMARTOBJECT" val="Draft stamp Default Cover v.3"/>
</p:tagLst>
</file>

<file path=ppt/tags/tag70.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71.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72.xml><?xml version="1.0" encoding="utf-8"?>
<p:tagLst xmlns:a="http://schemas.openxmlformats.org/drawingml/2006/main" xmlns:r="http://schemas.openxmlformats.org/officeDocument/2006/relationships" xmlns:p="http://schemas.openxmlformats.org/presentationml/2006/main">
  <p:tag name="FULLLENGTH" val="True"/>
</p:tagLst>
</file>

<file path=ppt/tags/tag73.xml><?xml version="1.0" encoding="utf-8"?>
<p:tagLst xmlns:a="http://schemas.openxmlformats.org/drawingml/2006/main" xmlns:r="http://schemas.openxmlformats.org/officeDocument/2006/relationships" xmlns:p="http://schemas.openxmlformats.org/presentationml/2006/main">
  <p:tag name="FULLLENGTH" val="True"/>
</p:tagLst>
</file>

<file path=ppt/tags/tag74.xml><?xml version="1.0" encoding="utf-8"?>
<p:tagLst xmlns:a="http://schemas.openxmlformats.org/drawingml/2006/main" xmlns:r="http://schemas.openxmlformats.org/officeDocument/2006/relationships" xmlns:p="http://schemas.openxmlformats.org/presentationml/2006/main">
  <p:tag name="FULLLENGTH" val="True"/>
</p:tagLst>
</file>

<file path=ppt/tags/tag75.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76.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77.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78.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79.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8.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LINKEDSHAPEID" val="SideBar"/>
  <p:tag name="SMARTOBJECT" val="Report date Default Cover v.3"/>
</p:tagLst>
</file>

<file path=ppt/tags/tag80.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81.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82.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83.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84.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85.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86.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87.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88.xml><?xml version="1.0" encoding="utf-8"?>
<p:tagLst xmlns:a="http://schemas.openxmlformats.org/drawingml/2006/main" xmlns:r="http://schemas.openxmlformats.org/officeDocument/2006/relationships" xmlns:p="http://schemas.openxmlformats.org/presentationml/2006/main">
  <p:tag name="FULLLENGTH" val="True"/>
</p:tagLst>
</file>

<file path=ppt/tags/tag89.xml><?xml version="1.0" encoding="utf-8"?>
<p:tagLst xmlns:a="http://schemas.openxmlformats.org/drawingml/2006/main" xmlns:r="http://schemas.openxmlformats.org/officeDocument/2006/relationships" xmlns:p="http://schemas.openxmlformats.org/presentationml/2006/main">
  <p:tag name="FULLLENGTH" val="True"/>
</p:tagLst>
</file>

<file path=ppt/tags/tag9.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90.xml><?xml version="1.0" encoding="utf-8"?>
<p:tagLst xmlns:a="http://schemas.openxmlformats.org/drawingml/2006/main" xmlns:r="http://schemas.openxmlformats.org/officeDocument/2006/relationships" xmlns:p="http://schemas.openxmlformats.org/presentationml/2006/main">
  <p:tag name="FULLLENGTH" val="True"/>
</p:tagLst>
</file>

<file path=ppt/tags/tag91.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92.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93.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94.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95.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96.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97.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98.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99.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heme/theme1.xml><?xml version="1.0" encoding="utf-8"?>
<a:theme xmlns:a="http://schemas.openxmlformats.org/drawingml/2006/main" name="Smart Report">
  <a:themeElements>
    <a:clrScheme name="Smart Report">
      <a:dk1>
        <a:srgbClr val="000000"/>
      </a:dk1>
      <a:lt1>
        <a:srgbClr val="FFFFFF"/>
      </a:lt1>
      <a:dk2>
        <a:srgbClr val="821A1A"/>
      </a:dk2>
      <a:lt2>
        <a:srgbClr val="FFFFFF"/>
      </a:lt2>
      <a:accent1>
        <a:srgbClr val="821A1A"/>
      </a:accent1>
      <a:accent2>
        <a:srgbClr val="D62E1C"/>
      </a:accent2>
      <a:accent3>
        <a:srgbClr val="FFCF48"/>
      </a:accent3>
      <a:accent4>
        <a:srgbClr val="E36A00"/>
      </a:accent4>
      <a:accent5>
        <a:srgbClr val="ABA591"/>
      </a:accent5>
      <a:accent6>
        <a:srgbClr val="877E62"/>
      </a:accent6>
      <a:hlink>
        <a:srgbClr val="821A1A"/>
      </a:hlink>
      <a:folHlink>
        <a:srgbClr val="821A1A"/>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6350">
          <a:solidFill>
            <a:schemeClr val="tx1"/>
          </a:solidFill>
        </a:ln>
      </a:spPr>
      <a:bodyPr vert="horz" wrap="square" lIns="91440" tIns="45720" rIns="91440" bIns="45720" rtlCol="0" anchor="ctr">
        <a:noAutofit/>
      </a:bodyPr>
      <a:lstStyle>
        <a:defPPr algn="ctr">
          <a:defRPr dirty="0" smtClean="0"/>
        </a:defPPr>
      </a:lstStyle>
    </a:spDef>
    <a:lnDef>
      <a:spPr>
        <a:ln w="12700">
          <a:solidFill>
            <a:srgbClr val="DC6900"/>
          </a:solidFill>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0" tIns="0" rIns="0" bIns="0" rtlCol="0">
        <a:spAutoFit/>
      </a:bodyPr>
      <a:lstStyle>
        <a:defPPr>
          <a:defRPr noProof="0" dirty="0" smtClean="0">
            <a:solidFill>
              <a:schemeClr val="tx1"/>
            </a:solidFill>
            <a:latin typeface="Georgia" pitchFamily="18" charset="0"/>
            <a:cs typeface="Arial" pitchFamily="34" charset="0"/>
          </a:defRPr>
        </a:defPPr>
      </a:lstStyle>
    </a:txDef>
  </a:objectDefaults>
  <a:extraClrSchemeLst/>
  <a:extLst>
    <a:ext uri="{05A4C25C-085E-4340-85A3-A5531E510DB2}">
      <thm15:themeFamily xmlns:thm15="http://schemas.microsoft.com/office/thememl/2012/main" name="Smart Report" id="{20B551E5-86C5-4043-ACB7-C59568463309}" vid="{C3726835-368E-41BD-8059-C41214B6EC0F}"/>
    </a:ext>
  </a:extLst>
</a:theme>
</file>

<file path=ppt/theme/theme2.xml><?xml version="1.0" encoding="utf-8"?>
<a:theme xmlns:a="http://schemas.openxmlformats.org/drawingml/2006/main" name="Non-branded Theme">
  <a:themeElements>
    <a:clrScheme name="Non-Branded">
      <a:dk1>
        <a:sysClr val="windowText" lastClr="000000"/>
      </a:dk1>
      <a:lt1>
        <a:sysClr val="window" lastClr="FFFFFF"/>
      </a:lt1>
      <a:dk2>
        <a:srgbClr val="000000"/>
      </a:dk2>
      <a:lt2>
        <a:srgbClr val="F8F8F8"/>
      </a:lt2>
      <a:accent1>
        <a:srgbClr val="00000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Non-Branded">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6350">
          <a:solidFill>
            <a:schemeClr val="tx1"/>
          </a:solidFill>
        </a:ln>
      </a:spPr>
      <a:bodyPr vert="horz" wrap="square" lIns="91440" tIns="45720" rIns="91440" bIns="45720" rtlCol="0" anchor="ctr">
        <a:noAutofit/>
      </a:bodyPr>
      <a:lstStyle>
        <a:defPPr algn="ctr">
          <a:defRPr dirty="0" smtClean="0"/>
        </a:defPPr>
      </a:lstStyle>
    </a:spDef>
    <a:lnDef>
      <a:spPr>
        <a:ln w="12700">
          <a:solidFill>
            <a:srgbClr val="DC6900"/>
          </a:solidFill>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0" tIns="0" rIns="0" bIns="0" rtlCol="0">
        <a:spAutoFit/>
      </a:bodyPr>
      <a:lstStyle>
        <a:defPPr>
          <a:defRPr noProof="0" dirty="0" smtClean="0">
            <a:solidFill>
              <a:schemeClr val="tx1"/>
            </a:solidFill>
            <a:latin typeface="Georgia" pitchFamily="18" charset="0"/>
            <a:cs typeface="Arial" pitchFamily="34" charset="0"/>
          </a:defRPr>
        </a:defPPr>
      </a:lstStyle>
    </a:txDef>
  </a:objectDefaults>
  <a:extraClrSchemeLst/>
  <a:extLst>
    <a:ext uri="{05A4C25C-085E-4340-85A3-A5531E510DB2}">
      <thm15:themeFamily xmlns:thm15="http://schemas.microsoft.com/office/thememl/2012/main" name="Non-branded Theme" id="{CF1F50EC-A457-45B7-95AA-421C0E2416E9}" vid="{0B7CBF24-3A20-4AF6-85C2-BDDE7AE7F52C}"/>
    </a:ext>
  </a:extLst>
</a:theme>
</file>

<file path=ppt/theme/theme3.xml><?xml version="1.0" encoding="utf-8"?>
<a:theme xmlns:a="http://schemas.openxmlformats.org/drawingml/2006/main" name="1_Smart Report">
  <a:themeElements>
    <a:clrScheme name="Smart Report">
      <a:dk1>
        <a:srgbClr val="000000"/>
      </a:dk1>
      <a:lt1>
        <a:srgbClr val="FFFFFF"/>
      </a:lt1>
      <a:dk2>
        <a:srgbClr val="821A1A"/>
      </a:dk2>
      <a:lt2>
        <a:srgbClr val="FFFFFF"/>
      </a:lt2>
      <a:accent1>
        <a:srgbClr val="821A1A"/>
      </a:accent1>
      <a:accent2>
        <a:srgbClr val="D62E1C"/>
      </a:accent2>
      <a:accent3>
        <a:srgbClr val="FFCF48"/>
      </a:accent3>
      <a:accent4>
        <a:srgbClr val="E36A00"/>
      </a:accent4>
      <a:accent5>
        <a:srgbClr val="ABA591"/>
      </a:accent5>
      <a:accent6>
        <a:srgbClr val="877E62"/>
      </a:accent6>
      <a:hlink>
        <a:srgbClr val="821A1A"/>
      </a:hlink>
      <a:folHlink>
        <a:srgbClr val="821A1A"/>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6350">
          <a:solidFill>
            <a:schemeClr val="tx1"/>
          </a:solidFill>
        </a:ln>
      </a:spPr>
      <a:bodyPr vert="horz" wrap="square" lIns="91440" tIns="45720" rIns="91440" bIns="45720" rtlCol="0" anchor="ctr">
        <a:noAutofit/>
      </a:bodyPr>
      <a:lstStyle>
        <a:defPPr algn="ctr">
          <a:defRPr dirty="0" smtClean="0"/>
        </a:defPPr>
      </a:lstStyle>
    </a:spDef>
    <a:lnDef>
      <a:spPr>
        <a:ln w="12700">
          <a:solidFill>
            <a:srgbClr val="DC6900"/>
          </a:solidFill>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0" tIns="0" rIns="0" bIns="0" rtlCol="0">
        <a:spAutoFit/>
      </a:bodyPr>
      <a:lstStyle>
        <a:defPPr>
          <a:defRPr noProof="0" dirty="0" smtClean="0">
            <a:solidFill>
              <a:schemeClr val="tx1"/>
            </a:solidFill>
            <a:latin typeface="Georgia" pitchFamily="18" charset="0"/>
            <a:cs typeface="Arial" pitchFamily="34" charset="0"/>
          </a:defRPr>
        </a:defPPr>
      </a:lstStyle>
    </a:txDef>
  </a:objectDefaults>
  <a:extraClrSchemeLst/>
  <a:extLst>
    <a:ext uri="{05A4C25C-085E-4340-85A3-A5531E510DB2}">
      <thm15:themeFamily xmlns:thm15="http://schemas.microsoft.com/office/thememl/2012/main" name="Smart Report" id="{20B551E5-86C5-4043-ACB7-C59568463309}" vid="{C3726835-368E-41BD-8059-C41214B6EC0F}"/>
    </a:ext>
  </a:extLst>
</a:theme>
</file>

<file path=ppt/theme/theme4.xml><?xml version="1.0" encoding="utf-8"?>
<a:theme xmlns:a="http://schemas.openxmlformats.org/drawingml/2006/main" name="Crop">
  <a:themeElements>
    <a:clrScheme name="PwC Maroon">
      <a:dk1>
        <a:srgbClr val="000000"/>
      </a:dk1>
      <a:lt1>
        <a:srgbClr val="FFFFFF"/>
      </a:lt1>
      <a:dk2>
        <a:srgbClr val="602320"/>
      </a:dk2>
      <a:lt2>
        <a:srgbClr val="FFFFFF"/>
      </a:lt2>
      <a:accent1>
        <a:srgbClr val="602320"/>
      </a:accent1>
      <a:accent2>
        <a:srgbClr val="DB536A"/>
      </a:accent2>
      <a:accent3>
        <a:srgbClr val="A32020"/>
      </a:accent3>
      <a:accent4>
        <a:srgbClr val="E0301E"/>
      </a:accent4>
      <a:accent5>
        <a:srgbClr val="DC6900"/>
      </a:accent5>
      <a:accent6>
        <a:srgbClr val="FFB600"/>
      </a:accent6>
      <a:hlink>
        <a:srgbClr val="602320"/>
      </a:hlink>
      <a:folHlink>
        <a:srgbClr val="602320"/>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2597</TotalTime>
  <Words>1641</Words>
  <Application>Microsoft Office PowerPoint</Application>
  <PresentationFormat>Widescreen</PresentationFormat>
  <Paragraphs>193</Paragraphs>
  <Slides>24</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24</vt:i4>
      </vt:variant>
    </vt:vector>
  </HeadingPairs>
  <TitlesOfParts>
    <vt:vector size="34" baseType="lpstr">
      <vt:lpstr>Arial</vt:lpstr>
      <vt:lpstr>Calibri</vt:lpstr>
      <vt:lpstr>Franklin Gothic Book</vt:lpstr>
      <vt:lpstr>Georgia</vt:lpstr>
      <vt:lpstr>Times New Roman</vt:lpstr>
      <vt:lpstr>Wingdings</vt:lpstr>
      <vt:lpstr>Smart Report</vt:lpstr>
      <vt:lpstr>Non-branded Theme</vt:lpstr>
      <vt:lpstr>1_Smart Report</vt:lpstr>
      <vt:lpstr>Crop</vt:lpstr>
      <vt:lpstr>ACCRUAL Accounting for Funds</vt:lpstr>
      <vt:lpstr>Overview of the Presentation</vt:lpstr>
      <vt:lpstr>Introduction</vt:lpstr>
      <vt:lpstr>Fund Accounting</vt:lpstr>
      <vt:lpstr>TYPES OF FUNDS</vt:lpstr>
      <vt:lpstr>TYPES OF FUNDS</vt:lpstr>
      <vt:lpstr>Journal Entries</vt:lpstr>
      <vt:lpstr>In the Books of Lender </vt:lpstr>
      <vt:lpstr>In the Books of Lender </vt:lpstr>
      <vt:lpstr>In the Books of Lender </vt:lpstr>
      <vt:lpstr>In the Books of Lender </vt:lpstr>
      <vt:lpstr>In the Books of Lender </vt:lpstr>
      <vt:lpstr>In the Books of Lender </vt:lpstr>
      <vt:lpstr>Accounting for Revenue</vt:lpstr>
      <vt:lpstr>Accounting for Expenses</vt:lpstr>
      <vt:lpstr>Accounting for Fixed Assets</vt:lpstr>
      <vt:lpstr>Financial Records to be maintained</vt:lpstr>
      <vt:lpstr>Fund Accounting</vt:lpstr>
      <vt:lpstr>Primary Financial Statements – IPSAS 1 and IPSAS 2 (cash flow statement)</vt:lpstr>
      <vt:lpstr>Primary Financial Statements – IPSAS 1 and IPSAS 2 (cash flow statement)</vt:lpstr>
      <vt:lpstr>Key Sections of Fund Financial Statements</vt:lpstr>
      <vt:lpstr>Issues raised by OAG on funds</vt:lpstr>
      <vt:lpstr>Issues raised by OAG on funds (Continued)</vt:lpstr>
      <vt:lpstr>Feedback</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Joshua Laiboni</dc:creator>
  <cp:lastModifiedBy>Robinson Kweyu</cp:lastModifiedBy>
  <cp:revision>108</cp:revision>
  <dcterms:created xsi:type="dcterms:W3CDTF">2018-01-18T09:20:14Z</dcterms:created>
  <dcterms:modified xsi:type="dcterms:W3CDTF">2018-11-30T16:38:07Z</dcterms:modified>
</cp:coreProperties>
</file>